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Lst>
  <p:notesMasterIdLst>
    <p:notesMasterId r:id="rId51"/>
  </p:notesMasterIdLst>
  <p:sldIdLst>
    <p:sldId id="260" r:id="rId2"/>
    <p:sldId id="261" r:id="rId3"/>
    <p:sldId id="256" r:id="rId4"/>
    <p:sldId id="262" r:id="rId5"/>
    <p:sldId id="1242" r:id="rId6"/>
    <p:sldId id="1649" r:id="rId7"/>
    <p:sldId id="1583" r:id="rId8"/>
    <p:sldId id="1584" r:id="rId9"/>
    <p:sldId id="2028" r:id="rId10"/>
    <p:sldId id="1600" r:id="rId11"/>
    <p:sldId id="1601" r:id="rId12"/>
    <p:sldId id="2030" r:id="rId13"/>
    <p:sldId id="2029" r:id="rId14"/>
    <p:sldId id="1650" r:id="rId15"/>
    <p:sldId id="1652" r:id="rId16"/>
    <p:sldId id="1602" r:id="rId17"/>
    <p:sldId id="2031" r:id="rId18"/>
    <p:sldId id="2033" r:id="rId19"/>
    <p:sldId id="2032" r:id="rId20"/>
    <p:sldId id="2034" r:id="rId21"/>
    <p:sldId id="2037" r:id="rId22"/>
    <p:sldId id="1621" r:id="rId23"/>
    <p:sldId id="1655" r:id="rId24"/>
    <p:sldId id="1622" r:id="rId25"/>
    <p:sldId id="1656" r:id="rId26"/>
    <p:sldId id="2027" r:id="rId27"/>
    <p:sldId id="1735" r:id="rId28"/>
    <p:sldId id="1737" r:id="rId29"/>
    <p:sldId id="1736" r:id="rId30"/>
    <p:sldId id="2023" r:id="rId31"/>
    <p:sldId id="2024" r:id="rId32"/>
    <p:sldId id="1716" r:id="rId33"/>
    <p:sldId id="1720" r:id="rId34"/>
    <p:sldId id="1738" r:id="rId35"/>
    <p:sldId id="2038" r:id="rId36"/>
    <p:sldId id="1717" r:id="rId37"/>
    <p:sldId id="1722" r:id="rId38"/>
    <p:sldId id="2025" r:id="rId39"/>
    <p:sldId id="2026" r:id="rId40"/>
    <p:sldId id="1640" r:id="rId41"/>
    <p:sldId id="1642" r:id="rId42"/>
    <p:sldId id="1643" r:id="rId43"/>
    <p:sldId id="1662" r:id="rId44"/>
    <p:sldId id="1663" r:id="rId45"/>
    <p:sldId id="1719" r:id="rId46"/>
    <p:sldId id="1664" r:id="rId47"/>
    <p:sldId id="2039" r:id="rId48"/>
    <p:sldId id="1734" r:id="rId49"/>
    <p:sldId id="1670" r:id="rId50"/>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4D23"/>
    <a:srgbClr val="1B9451"/>
    <a:srgbClr val="58D18E"/>
    <a:srgbClr val="D72F34"/>
    <a:srgbClr val="C00000"/>
    <a:srgbClr val="E532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79" autoAdjust="0"/>
    <p:restoredTop sz="96261" autoAdjust="0"/>
  </p:normalViewPr>
  <p:slideViewPr>
    <p:cSldViewPr snapToGrid="0">
      <p:cViewPr>
        <p:scale>
          <a:sx n="100" d="100"/>
          <a:sy n="100" d="100"/>
        </p:scale>
        <p:origin x="1950" y="300"/>
      </p:cViewPr>
      <p:guideLst>
        <p:guide orient="horz" pos="2160"/>
        <p:guide pos="2880"/>
      </p:guideLst>
    </p:cSldViewPr>
  </p:slideViewPr>
  <p:outlineViewPr>
    <p:cViewPr>
      <p:scale>
        <a:sx n="33" d="100"/>
        <a:sy n="33" d="100"/>
      </p:scale>
      <p:origin x="0" y="-352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B88827-12C7-4B6E-8E08-45C05F5DD116}"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zh-CN" altLang="en-US"/>
        </a:p>
      </dgm:t>
    </dgm:pt>
    <dgm:pt modelId="{615D4ED3-C71F-4C54-8B81-7964ACDCA25F}">
      <dgm:prSet phldrT="[文本]"/>
      <dgm:spPr/>
      <dgm:t>
        <a:bodyPr/>
        <a:lstStyle/>
        <a:p>
          <a:r>
            <a:rPr lang="zh-CN" altLang="en-US" dirty="0"/>
            <a:t>必须遵循人类社会发展规律</a:t>
          </a:r>
        </a:p>
      </dgm:t>
    </dgm:pt>
    <dgm:pt modelId="{657DDE0D-5D5B-4E03-B2E5-945BAC79D0FA}" type="parTrans" cxnId="{CA440BC7-C1B4-45E9-883D-88E4FCC9CF4B}">
      <dgm:prSet/>
      <dgm:spPr/>
      <dgm:t>
        <a:bodyPr/>
        <a:lstStyle/>
        <a:p>
          <a:endParaRPr lang="zh-CN" altLang="en-US"/>
        </a:p>
      </dgm:t>
    </dgm:pt>
    <dgm:pt modelId="{19833E2A-4B82-4590-ACD6-A548F24F25E0}" type="sibTrans" cxnId="{CA440BC7-C1B4-45E9-883D-88E4FCC9CF4B}">
      <dgm:prSet/>
      <dgm:spPr/>
      <dgm:t>
        <a:bodyPr/>
        <a:lstStyle/>
        <a:p>
          <a:endParaRPr lang="zh-CN" altLang="en-US"/>
        </a:p>
      </dgm:t>
    </dgm:pt>
    <dgm:pt modelId="{07A5FED2-C8BA-491D-B42E-10D25C27C8DB}">
      <dgm:prSet phldrT="[文本]"/>
      <dgm:spPr/>
      <dgm:t>
        <a:bodyPr/>
        <a:lstStyle/>
        <a:p>
          <a:r>
            <a:rPr lang="zh-CN" altLang="en-US" dirty="0"/>
            <a:t>必须遵循社会主义建设规律</a:t>
          </a:r>
        </a:p>
      </dgm:t>
    </dgm:pt>
    <dgm:pt modelId="{BB62775A-1E78-449E-96A8-84CA5F10DABF}" type="parTrans" cxnId="{19F98D2E-2EB8-4279-8991-3AF880BD01CD}">
      <dgm:prSet/>
      <dgm:spPr/>
      <dgm:t>
        <a:bodyPr/>
        <a:lstStyle/>
        <a:p>
          <a:endParaRPr lang="zh-CN" altLang="en-US"/>
        </a:p>
      </dgm:t>
    </dgm:pt>
    <dgm:pt modelId="{FBBAAF34-4363-4592-9993-66677F838B5B}" type="sibTrans" cxnId="{19F98D2E-2EB8-4279-8991-3AF880BD01CD}">
      <dgm:prSet/>
      <dgm:spPr/>
      <dgm:t>
        <a:bodyPr/>
        <a:lstStyle/>
        <a:p>
          <a:endParaRPr lang="zh-CN" altLang="en-US"/>
        </a:p>
      </dgm:t>
    </dgm:pt>
    <dgm:pt modelId="{53FB3A38-913A-4F4A-A311-B48F7A9689B2}">
      <dgm:prSet phldrT="[文本]"/>
      <dgm:spPr/>
      <dgm:t>
        <a:bodyPr/>
        <a:lstStyle/>
        <a:p>
          <a:r>
            <a:rPr lang="zh-CN" altLang="en-US" dirty="0"/>
            <a:t>必须遵循共产党执政规律</a:t>
          </a:r>
        </a:p>
      </dgm:t>
    </dgm:pt>
    <dgm:pt modelId="{E9F2A89C-ACBF-4891-ABEC-3B154AAC8718}" type="parTrans" cxnId="{D0720A90-2292-47B1-93F5-C642E7171231}">
      <dgm:prSet/>
      <dgm:spPr/>
      <dgm:t>
        <a:bodyPr/>
        <a:lstStyle/>
        <a:p>
          <a:endParaRPr lang="zh-CN" altLang="en-US"/>
        </a:p>
      </dgm:t>
    </dgm:pt>
    <dgm:pt modelId="{58C52F44-4808-41E3-A30E-5D569DAEB5E1}" type="sibTrans" cxnId="{D0720A90-2292-47B1-93F5-C642E7171231}">
      <dgm:prSet/>
      <dgm:spPr/>
      <dgm:t>
        <a:bodyPr/>
        <a:lstStyle/>
        <a:p>
          <a:endParaRPr lang="zh-CN" altLang="en-US"/>
        </a:p>
      </dgm:t>
    </dgm:pt>
    <dgm:pt modelId="{74B6E72D-8C27-4DE3-AD24-5945EF7BAA0F}" type="pres">
      <dgm:prSet presAssocID="{6CB88827-12C7-4B6E-8E08-45C05F5DD116}" presName="linear" presStyleCnt="0">
        <dgm:presLayoutVars>
          <dgm:dir/>
          <dgm:animLvl val="lvl"/>
          <dgm:resizeHandles val="exact"/>
        </dgm:presLayoutVars>
      </dgm:prSet>
      <dgm:spPr/>
    </dgm:pt>
    <dgm:pt modelId="{B6B7DC7E-02F7-4E34-B787-6DF5465F07F6}" type="pres">
      <dgm:prSet presAssocID="{615D4ED3-C71F-4C54-8B81-7964ACDCA25F}" presName="parentLin" presStyleCnt="0"/>
      <dgm:spPr/>
    </dgm:pt>
    <dgm:pt modelId="{33D98AE8-35D4-4CAC-BA8C-9FB14E47C65C}" type="pres">
      <dgm:prSet presAssocID="{615D4ED3-C71F-4C54-8B81-7964ACDCA25F}" presName="parentLeftMargin" presStyleLbl="node1" presStyleIdx="0" presStyleCnt="3"/>
      <dgm:spPr/>
    </dgm:pt>
    <dgm:pt modelId="{BFC51CD3-26F8-40CC-BE4F-7F68B1249095}" type="pres">
      <dgm:prSet presAssocID="{615D4ED3-C71F-4C54-8B81-7964ACDCA25F}" presName="parentText" presStyleLbl="node1" presStyleIdx="0" presStyleCnt="3">
        <dgm:presLayoutVars>
          <dgm:chMax val="0"/>
          <dgm:bulletEnabled val="1"/>
        </dgm:presLayoutVars>
      </dgm:prSet>
      <dgm:spPr/>
    </dgm:pt>
    <dgm:pt modelId="{0C4D49EB-A256-4792-B920-61E1EFC35FDB}" type="pres">
      <dgm:prSet presAssocID="{615D4ED3-C71F-4C54-8B81-7964ACDCA25F}" presName="negativeSpace" presStyleCnt="0"/>
      <dgm:spPr/>
    </dgm:pt>
    <dgm:pt modelId="{781327B4-F6B4-43B8-9236-9207C8F511C7}" type="pres">
      <dgm:prSet presAssocID="{615D4ED3-C71F-4C54-8B81-7964ACDCA25F}" presName="childText" presStyleLbl="conFgAcc1" presStyleIdx="0" presStyleCnt="3">
        <dgm:presLayoutVars>
          <dgm:bulletEnabled val="1"/>
        </dgm:presLayoutVars>
      </dgm:prSet>
      <dgm:spPr/>
    </dgm:pt>
    <dgm:pt modelId="{506B85CA-097E-437E-96F4-F13AD64E4AEE}" type="pres">
      <dgm:prSet presAssocID="{19833E2A-4B82-4590-ACD6-A548F24F25E0}" presName="spaceBetweenRectangles" presStyleCnt="0"/>
      <dgm:spPr/>
    </dgm:pt>
    <dgm:pt modelId="{8917832B-9229-48F1-A1FE-7C506C627D70}" type="pres">
      <dgm:prSet presAssocID="{07A5FED2-C8BA-491D-B42E-10D25C27C8DB}" presName="parentLin" presStyleCnt="0"/>
      <dgm:spPr/>
    </dgm:pt>
    <dgm:pt modelId="{5F05B31E-7195-4A0D-8183-55CC3BFD4370}" type="pres">
      <dgm:prSet presAssocID="{07A5FED2-C8BA-491D-B42E-10D25C27C8DB}" presName="parentLeftMargin" presStyleLbl="node1" presStyleIdx="0" presStyleCnt="3"/>
      <dgm:spPr/>
    </dgm:pt>
    <dgm:pt modelId="{207F140E-03DC-4925-9AC8-1BD4C3AF15B0}" type="pres">
      <dgm:prSet presAssocID="{07A5FED2-C8BA-491D-B42E-10D25C27C8DB}" presName="parentText" presStyleLbl="node1" presStyleIdx="1" presStyleCnt="3">
        <dgm:presLayoutVars>
          <dgm:chMax val="0"/>
          <dgm:bulletEnabled val="1"/>
        </dgm:presLayoutVars>
      </dgm:prSet>
      <dgm:spPr/>
    </dgm:pt>
    <dgm:pt modelId="{0C341765-468E-42AE-A08C-4291F3934CA3}" type="pres">
      <dgm:prSet presAssocID="{07A5FED2-C8BA-491D-B42E-10D25C27C8DB}" presName="negativeSpace" presStyleCnt="0"/>
      <dgm:spPr/>
    </dgm:pt>
    <dgm:pt modelId="{44DD63E0-8EF3-48A4-8CB8-4B1660B3D230}" type="pres">
      <dgm:prSet presAssocID="{07A5FED2-C8BA-491D-B42E-10D25C27C8DB}" presName="childText" presStyleLbl="conFgAcc1" presStyleIdx="1" presStyleCnt="3">
        <dgm:presLayoutVars>
          <dgm:bulletEnabled val="1"/>
        </dgm:presLayoutVars>
      </dgm:prSet>
      <dgm:spPr/>
    </dgm:pt>
    <dgm:pt modelId="{2D50EB47-4AF8-43F6-813F-2D4816A0B38D}" type="pres">
      <dgm:prSet presAssocID="{FBBAAF34-4363-4592-9993-66677F838B5B}" presName="spaceBetweenRectangles" presStyleCnt="0"/>
      <dgm:spPr/>
    </dgm:pt>
    <dgm:pt modelId="{CB0D18B6-0133-47AD-9293-609EFC3D419C}" type="pres">
      <dgm:prSet presAssocID="{53FB3A38-913A-4F4A-A311-B48F7A9689B2}" presName="parentLin" presStyleCnt="0"/>
      <dgm:spPr/>
    </dgm:pt>
    <dgm:pt modelId="{1506EFAA-8DEC-40D4-A0BB-6DE8B24160D6}" type="pres">
      <dgm:prSet presAssocID="{53FB3A38-913A-4F4A-A311-B48F7A9689B2}" presName="parentLeftMargin" presStyleLbl="node1" presStyleIdx="1" presStyleCnt="3"/>
      <dgm:spPr/>
    </dgm:pt>
    <dgm:pt modelId="{1D939014-2C78-4032-967A-61FAA76B87BE}" type="pres">
      <dgm:prSet presAssocID="{53FB3A38-913A-4F4A-A311-B48F7A9689B2}" presName="parentText" presStyleLbl="node1" presStyleIdx="2" presStyleCnt="3">
        <dgm:presLayoutVars>
          <dgm:chMax val="0"/>
          <dgm:bulletEnabled val="1"/>
        </dgm:presLayoutVars>
      </dgm:prSet>
      <dgm:spPr/>
    </dgm:pt>
    <dgm:pt modelId="{26569EC2-CB42-40E7-925B-53A40DF85EB7}" type="pres">
      <dgm:prSet presAssocID="{53FB3A38-913A-4F4A-A311-B48F7A9689B2}" presName="negativeSpace" presStyleCnt="0"/>
      <dgm:spPr/>
    </dgm:pt>
    <dgm:pt modelId="{84797DD4-9CCB-409B-85E6-BC191ADE12C7}" type="pres">
      <dgm:prSet presAssocID="{53FB3A38-913A-4F4A-A311-B48F7A9689B2}" presName="childText" presStyleLbl="conFgAcc1" presStyleIdx="2" presStyleCnt="3">
        <dgm:presLayoutVars>
          <dgm:bulletEnabled val="1"/>
        </dgm:presLayoutVars>
      </dgm:prSet>
      <dgm:spPr/>
    </dgm:pt>
  </dgm:ptLst>
  <dgm:cxnLst>
    <dgm:cxn modelId="{19F98D2E-2EB8-4279-8991-3AF880BD01CD}" srcId="{6CB88827-12C7-4B6E-8E08-45C05F5DD116}" destId="{07A5FED2-C8BA-491D-B42E-10D25C27C8DB}" srcOrd="1" destOrd="0" parTransId="{BB62775A-1E78-449E-96A8-84CA5F10DABF}" sibTransId="{FBBAAF34-4363-4592-9993-66677F838B5B}"/>
    <dgm:cxn modelId="{5623CC46-4271-4CA6-88FF-44DA48335FDE}" type="presOf" srcId="{53FB3A38-913A-4F4A-A311-B48F7A9689B2}" destId="{1D939014-2C78-4032-967A-61FAA76B87BE}" srcOrd="1" destOrd="0" presId="urn:microsoft.com/office/officeart/2005/8/layout/list1"/>
    <dgm:cxn modelId="{1F1FB368-E350-467E-AFD6-3CEA5169C952}" type="presOf" srcId="{53FB3A38-913A-4F4A-A311-B48F7A9689B2}" destId="{1506EFAA-8DEC-40D4-A0BB-6DE8B24160D6}" srcOrd="0" destOrd="0" presId="urn:microsoft.com/office/officeart/2005/8/layout/list1"/>
    <dgm:cxn modelId="{2B10CB74-DB44-452E-9131-6A140597A628}" type="presOf" srcId="{07A5FED2-C8BA-491D-B42E-10D25C27C8DB}" destId="{207F140E-03DC-4925-9AC8-1BD4C3AF15B0}" srcOrd="1" destOrd="0" presId="urn:microsoft.com/office/officeart/2005/8/layout/list1"/>
    <dgm:cxn modelId="{D0720A90-2292-47B1-93F5-C642E7171231}" srcId="{6CB88827-12C7-4B6E-8E08-45C05F5DD116}" destId="{53FB3A38-913A-4F4A-A311-B48F7A9689B2}" srcOrd="2" destOrd="0" parTransId="{E9F2A89C-ACBF-4891-ABEC-3B154AAC8718}" sibTransId="{58C52F44-4808-41E3-A30E-5D569DAEB5E1}"/>
    <dgm:cxn modelId="{3A21B592-A623-4D41-A8FF-520D55C24788}" type="presOf" srcId="{6CB88827-12C7-4B6E-8E08-45C05F5DD116}" destId="{74B6E72D-8C27-4DE3-AD24-5945EF7BAA0F}" srcOrd="0" destOrd="0" presId="urn:microsoft.com/office/officeart/2005/8/layout/list1"/>
    <dgm:cxn modelId="{B18EDF92-9000-413E-A35E-02DC4BE6C35A}" type="presOf" srcId="{07A5FED2-C8BA-491D-B42E-10D25C27C8DB}" destId="{5F05B31E-7195-4A0D-8183-55CC3BFD4370}" srcOrd="0" destOrd="0" presId="urn:microsoft.com/office/officeart/2005/8/layout/list1"/>
    <dgm:cxn modelId="{D5FCA5BE-11EA-4E72-B8C0-3247F28AB978}" type="presOf" srcId="{615D4ED3-C71F-4C54-8B81-7964ACDCA25F}" destId="{33D98AE8-35D4-4CAC-BA8C-9FB14E47C65C}" srcOrd="0" destOrd="0" presId="urn:microsoft.com/office/officeart/2005/8/layout/list1"/>
    <dgm:cxn modelId="{CA440BC7-C1B4-45E9-883D-88E4FCC9CF4B}" srcId="{6CB88827-12C7-4B6E-8E08-45C05F5DD116}" destId="{615D4ED3-C71F-4C54-8B81-7964ACDCA25F}" srcOrd="0" destOrd="0" parTransId="{657DDE0D-5D5B-4E03-B2E5-945BAC79D0FA}" sibTransId="{19833E2A-4B82-4590-ACD6-A548F24F25E0}"/>
    <dgm:cxn modelId="{2CA8B9E4-1401-4956-9D8D-1336BDA3F83E}" type="presOf" srcId="{615D4ED3-C71F-4C54-8B81-7964ACDCA25F}" destId="{BFC51CD3-26F8-40CC-BE4F-7F68B1249095}" srcOrd="1" destOrd="0" presId="urn:microsoft.com/office/officeart/2005/8/layout/list1"/>
    <dgm:cxn modelId="{A5325AAA-1F51-431B-864A-25FBAC522661}" type="presParOf" srcId="{74B6E72D-8C27-4DE3-AD24-5945EF7BAA0F}" destId="{B6B7DC7E-02F7-4E34-B787-6DF5465F07F6}" srcOrd="0" destOrd="0" presId="urn:microsoft.com/office/officeart/2005/8/layout/list1"/>
    <dgm:cxn modelId="{94E9888C-2A1A-418F-8F74-55AD13A4D973}" type="presParOf" srcId="{B6B7DC7E-02F7-4E34-B787-6DF5465F07F6}" destId="{33D98AE8-35D4-4CAC-BA8C-9FB14E47C65C}" srcOrd="0" destOrd="0" presId="urn:microsoft.com/office/officeart/2005/8/layout/list1"/>
    <dgm:cxn modelId="{8CA83220-E695-4147-A3CD-18D6C9F937E6}" type="presParOf" srcId="{B6B7DC7E-02F7-4E34-B787-6DF5465F07F6}" destId="{BFC51CD3-26F8-40CC-BE4F-7F68B1249095}" srcOrd="1" destOrd="0" presId="urn:microsoft.com/office/officeart/2005/8/layout/list1"/>
    <dgm:cxn modelId="{FB3D29DA-88B5-4F85-8A66-23CA51253B22}" type="presParOf" srcId="{74B6E72D-8C27-4DE3-AD24-5945EF7BAA0F}" destId="{0C4D49EB-A256-4792-B920-61E1EFC35FDB}" srcOrd="1" destOrd="0" presId="urn:microsoft.com/office/officeart/2005/8/layout/list1"/>
    <dgm:cxn modelId="{171C4769-9D90-404A-9CE0-5E0A5B474366}" type="presParOf" srcId="{74B6E72D-8C27-4DE3-AD24-5945EF7BAA0F}" destId="{781327B4-F6B4-43B8-9236-9207C8F511C7}" srcOrd="2" destOrd="0" presId="urn:microsoft.com/office/officeart/2005/8/layout/list1"/>
    <dgm:cxn modelId="{3EABF236-AC2E-474D-9F5E-E96F332EEFB6}" type="presParOf" srcId="{74B6E72D-8C27-4DE3-AD24-5945EF7BAA0F}" destId="{506B85CA-097E-437E-96F4-F13AD64E4AEE}" srcOrd="3" destOrd="0" presId="urn:microsoft.com/office/officeart/2005/8/layout/list1"/>
    <dgm:cxn modelId="{C4682622-4FD8-4A87-A904-DCFF4D17E79D}" type="presParOf" srcId="{74B6E72D-8C27-4DE3-AD24-5945EF7BAA0F}" destId="{8917832B-9229-48F1-A1FE-7C506C627D70}" srcOrd="4" destOrd="0" presId="urn:microsoft.com/office/officeart/2005/8/layout/list1"/>
    <dgm:cxn modelId="{F8B1930D-0544-4FF6-9E8F-2E53BAB1BDA3}" type="presParOf" srcId="{8917832B-9229-48F1-A1FE-7C506C627D70}" destId="{5F05B31E-7195-4A0D-8183-55CC3BFD4370}" srcOrd="0" destOrd="0" presId="urn:microsoft.com/office/officeart/2005/8/layout/list1"/>
    <dgm:cxn modelId="{2CDD2116-3602-42F9-9FBA-CDBFCBE79A2E}" type="presParOf" srcId="{8917832B-9229-48F1-A1FE-7C506C627D70}" destId="{207F140E-03DC-4925-9AC8-1BD4C3AF15B0}" srcOrd="1" destOrd="0" presId="urn:microsoft.com/office/officeart/2005/8/layout/list1"/>
    <dgm:cxn modelId="{D2842C96-E79E-4B63-8EFD-684D22F5A163}" type="presParOf" srcId="{74B6E72D-8C27-4DE3-AD24-5945EF7BAA0F}" destId="{0C341765-468E-42AE-A08C-4291F3934CA3}" srcOrd="5" destOrd="0" presId="urn:microsoft.com/office/officeart/2005/8/layout/list1"/>
    <dgm:cxn modelId="{A622606E-6342-4C3D-9827-F16FE101B4C8}" type="presParOf" srcId="{74B6E72D-8C27-4DE3-AD24-5945EF7BAA0F}" destId="{44DD63E0-8EF3-48A4-8CB8-4B1660B3D230}" srcOrd="6" destOrd="0" presId="urn:microsoft.com/office/officeart/2005/8/layout/list1"/>
    <dgm:cxn modelId="{6173E44D-B3D3-4E47-BBEB-EC77EB49EF80}" type="presParOf" srcId="{74B6E72D-8C27-4DE3-AD24-5945EF7BAA0F}" destId="{2D50EB47-4AF8-43F6-813F-2D4816A0B38D}" srcOrd="7" destOrd="0" presId="urn:microsoft.com/office/officeart/2005/8/layout/list1"/>
    <dgm:cxn modelId="{C660DE44-F40A-45E7-818E-0C1E58F2BC5D}" type="presParOf" srcId="{74B6E72D-8C27-4DE3-AD24-5945EF7BAA0F}" destId="{CB0D18B6-0133-47AD-9293-609EFC3D419C}" srcOrd="8" destOrd="0" presId="urn:microsoft.com/office/officeart/2005/8/layout/list1"/>
    <dgm:cxn modelId="{65A5CEDC-9A8D-431F-A6CC-3D950BD078D4}" type="presParOf" srcId="{CB0D18B6-0133-47AD-9293-609EFC3D419C}" destId="{1506EFAA-8DEC-40D4-A0BB-6DE8B24160D6}" srcOrd="0" destOrd="0" presId="urn:microsoft.com/office/officeart/2005/8/layout/list1"/>
    <dgm:cxn modelId="{9C2D3B93-C83B-4024-A451-0AED347E22B5}" type="presParOf" srcId="{CB0D18B6-0133-47AD-9293-609EFC3D419C}" destId="{1D939014-2C78-4032-967A-61FAA76B87BE}" srcOrd="1" destOrd="0" presId="urn:microsoft.com/office/officeart/2005/8/layout/list1"/>
    <dgm:cxn modelId="{A5B11D25-1A5F-40BF-BC9E-07243AFD8B56}" type="presParOf" srcId="{74B6E72D-8C27-4DE3-AD24-5945EF7BAA0F}" destId="{26569EC2-CB42-40E7-925B-53A40DF85EB7}" srcOrd="9" destOrd="0" presId="urn:microsoft.com/office/officeart/2005/8/layout/list1"/>
    <dgm:cxn modelId="{6137D914-59F6-44BC-976F-B58B3FE85823}" type="presParOf" srcId="{74B6E72D-8C27-4DE3-AD24-5945EF7BAA0F}" destId="{84797DD4-9CCB-409B-85E6-BC191ADE12C7}"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1327B4-F6B4-43B8-9236-9207C8F511C7}">
      <dsp:nvSpPr>
        <dsp:cNvPr id="0" name=""/>
        <dsp:cNvSpPr/>
      </dsp:nvSpPr>
      <dsp:spPr>
        <a:xfrm>
          <a:off x="0" y="373359"/>
          <a:ext cx="5724524" cy="5796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C51CD3-26F8-40CC-BE4F-7F68B1249095}">
      <dsp:nvSpPr>
        <dsp:cNvPr id="0" name=""/>
        <dsp:cNvSpPr/>
      </dsp:nvSpPr>
      <dsp:spPr>
        <a:xfrm>
          <a:off x="286226" y="33879"/>
          <a:ext cx="4007167" cy="67896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461" tIns="0" rIns="151461" bIns="0" numCol="1" spcCol="1270" anchor="ctr" anchorCtr="0">
          <a:noAutofit/>
        </a:bodyPr>
        <a:lstStyle/>
        <a:p>
          <a:pPr marL="0" lvl="0" indent="0" algn="l" defTabSz="1022350">
            <a:lnSpc>
              <a:spcPct val="90000"/>
            </a:lnSpc>
            <a:spcBef>
              <a:spcPct val="0"/>
            </a:spcBef>
            <a:spcAft>
              <a:spcPct val="35000"/>
            </a:spcAft>
            <a:buNone/>
          </a:pPr>
          <a:r>
            <a:rPr lang="zh-CN" altLang="en-US" sz="2300" kern="1200" dirty="0"/>
            <a:t>必须遵循人类社会发展规律</a:t>
          </a:r>
        </a:p>
      </dsp:txBody>
      <dsp:txXfrm>
        <a:off x="319370" y="67023"/>
        <a:ext cx="3940879" cy="612672"/>
      </dsp:txXfrm>
    </dsp:sp>
    <dsp:sp modelId="{44DD63E0-8EF3-48A4-8CB8-4B1660B3D230}">
      <dsp:nvSpPr>
        <dsp:cNvPr id="0" name=""/>
        <dsp:cNvSpPr/>
      </dsp:nvSpPr>
      <dsp:spPr>
        <a:xfrm>
          <a:off x="0" y="1416640"/>
          <a:ext cx="5724524" cy="579600"/>
        </a:xfrm>
        <a:prstGeom prst="rect">
          <a:avLst/>
        </a:prstGeom>
        <a:solidFill>
          <a:schemeClr val="lt1">
            <a:alpha val="90000"/>
            <a:hueOff val="0"/>
            <a:satOff val="0"/>
            <a:lumOff val="0"/>
            <a:alphaOff val="0"/>
          </a:schemeClr>
        </a:solidFill>
        <a:ln w="12700" cap="flat" cmpd="sng" algn="ctr">
          <a:solidFill>
            <a:schemeClr val="accent4">
              <a:hueOff val="4900445"/>
              <a:satOff val="-20388"/>
              <a:lumOff val="4804"/>
              <a:alphaOff val="0"/>
            </a:schemeClr>
          </a:solidFill>
          <a:prstDash val="solid"/>
          <a:miter lim="800000"/>
        </a:ln>
        <a:effectLst/>
      </dsp:spPr>
      <dsp:style>
        <a:lnRef idx="2">
          <a:scrgbClr r="0" g="0" b="0"/>
        </a:lnRef>
        <a:fillRef idx="1">
          <a:scrgbClr r="0" g="0" b="0"/>
        </a:fillRef>
        <a:effectRef idx="0">
          <a:scrgbClr r="0" g="0" b="0"/>
        </a:effectRef>
        <a:fontRef idx="minor"/>
      </dsp:style>
    </dsp:sp>
    <dsp:sp modelId="{207F140E-03DC-4925-9AC8-1BD4C3AF15B0}">
      <dsp:nvSpPr>
        <dsp:cNvPr id="0" name=""/>
        <dsp:cNvSpPr/>
      </dsp:nvSpPr>
      <dsp:spPr>
        <a:xfrm>
          <a:off x="286226" y="1077159"/>
          <a:ext cx="4007167" cy="678960"/>
        </a:xfrm>
        <a:prstGeom prst="roundRect">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461" tIns="0" rIns="151461" bIns="0" numCol="1" spcCol="1270" anchor="ctr" anchorCtr="0">
          <a:noAutofit/>
        </a:bodyPr>
        <a:lstStyle/>
        <a:p>
          <a:pPr marL="0" lvl="0" indent="0" algn="l" defTabSz="1022350">
            <a:lnSpc>
              <a:spcPct val="90000"/>
            </a:lnSpc>
            <a:spcBef>
              <a:spcPct val="0"/>
            </a:spcBef>
            <a:spcAft>
              <a:spcPct val="35000"/>
            </a:spcAft>
            <a:buNone/>
          </a:pPr>
          <a:r>
            <a:rPr lang="zh-CN" altLang="en-US" sz="2300" kern="1200" dirty="0"/>
            <a:t>必须遵循社会主义建设规律</a:t>
          </a:r>
        </a:p>
      </dsp:txBody>
      <dsp:txXfrm>
        <a:off x="319370" y="1110303"/>
        <a:ext cx="3940879" cy="612672"/>
      </dsp:txXfrm>
    </dsp:sp>
    <dsp:sp modelId="{84797DD4-9CCB-409B-85E6-BC191ADE12C7}">
      <dsp:nvSpPr>
        <dsp:cNvPr id="0" name=""/>
        <dsp:cNvSpPr/>
      </dsp:nvSpPr>
      <dsp:spPr>
        <a:xfrm>
          <a:off x="0" y="2459920"/>
          <a:ext cx="5724524" cy="579600"/>
        </a:xfrm>
        <a:prstGeom prst="rect">
          <a:avLst/>
        </a:prstGeom>
        <a:solidFill>
          <a:schemeClr val="lt1">
            <a:alpha val="90000"/>
            <a:hueOff val="0"/>
            <a:satOff val="0"/>
            <a:lumOff val="0"/>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dsp:style>
    </dsp:sp>
    <dsp:sp modelId="{1D939014-2C78-4032-967A-61FAA76B87BE}">
      <dsp:nvSpPr>
        <dsp:cNvPr id="0" name=""/>
        <dsp:cNvSpPr/>
      </dsp:nvSpPr>
      <dsp:spPr>
        <a:xfrm>
          <a:off x="286226" y="2120440"/>
          <a:ext cx="4007167" cy="678960"/>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461" tIns="0" rIns="151461" bIns="0" numCol="1" spcCol="1270" anchor="ctr" anchorCtr="0">
          <a:noAutofit/>
        </a:bodyPr>
        <a:lstStyle/>
        <a:p>
          <a:pPr marL="0" lvl="0" indent="0" algn="l" defTabSz="1022350">
            <a:lnSpc>
              <a:spcPct val="90000"/>
            </a:lnSpc>
            <a:spcBef>
              <a:spcPct val="0"/>
            </a:spcBef>
            <a:spcAft>
              <a:spcPct val="35000"/>
            </a:spcAft>
            <a:buNone/>
          </a:pPr>
          <a:r>
            <a:rPr lang="zh-CN" altLang="en-US" sz="2300" kern="1200" dirty="0"/>
            <a:t>必须遵循共产党执政规律</a:t>
          </a:r>
        </a:p>
      </dsp:txBody>
      <dsp:txXfrm>
        <a:off x="319370" y="2153584"/>
        <a:ext cx="3940879" cy="61267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a:defRPr/>
            </a:pPr>
            <a:fld id="{8F927DC9-11F7-4875-AEEE-17A35AD598C9}" type="datetimeFigureOut">
              <a:rPr lang="zh-CN" altLang="en-US"/>
              <a:pPr>
                <a:defRPr/>
              </a:pPr>
              <a:t>2021/11/18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6BD1863D-7CC0-4B8B-89F0-BCF9AE6AFFDC}" type="slidenum">
              <a:rPr lang="zh-CN" altLang="en-US"/>
              <a:pPr/>
              <a:t>‹#›</a:t>
            </a:fld>
            <a:endParaRPr lang="zh-CN" altLang="en-US"/>
          </a:p>
        </p:txBody>
      </p:sp>
    </p:spTree>
    <p:extLst>
      <p:ext uri="{BB962C8B-B14F-4D97-AF65-F5344CB8AC3E}">
        <p14:creationId xmlns:p14="http://schemas.microsoft.com/office/powerpoint/2010/main" val="131541631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40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135E8608-F215-4191-9D04-7F7769030518}" type="slidenum">
              <a:rPr lang="zh-CN" altLang="zh-CN">
                <a:latin typeface="Calibri" panose="020F0502020204030204" pitchFamily="34" charset="0"/>
                <a:ea typeface="宋体" panose="02010600030101010101" pitchFamily="2" charset="-122"/>
              </a:rPr>
              <a:pPr/>
              <a:t>34</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820982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7148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3811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0423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01625" y="609600"/>
            <a:ext cx="854075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301625" y="1905000"/>
            <a:ext cx="8540750" cy="41941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301625" y="6245225"/>
            <a:ext cx="2289175" cy="476250"/>
          </a:xfrm>
          <a:prstGeom prst="rect">
            <a:avLst/>
          </a:prstGeom>
        </p:spPr>
        <p:txBody>
          <a:bodyPr/>
          <a:lstStyle>
            <a:lvl1pPr>
              <a:defRPr/>
            </a:lvl1pPr>
          </a:lstStyle>
          <a:p>
            <a:fld id="{B63A7D0F-814B-448A-8309-F568608CA99E}" type="datetimeFigureOut">
              <a:rPr lang="zh-CN" altLang="en-US"/>
              <a:pPr/>
              <a:t>2021/11/18</a:t>
            </a:fld>
            <a:endParaRPr lang="en-US" altLang="zh-CN"/>
          </a:p>
        </p:txBody>
      </p:sp>
      <p:sp>
        <p:nvSpPr>
          <p:cNvPr id="5" name="页脚占位符 4"/>
          <p:cNvSpPr>
            <a:spLocks noGrp="1"/>
          </p:cNvSpPr>
          <p:nvPr>
            <p:ph type="ftr" sz="quarter" idx="11"/>
          </p:nvPr>
        </p:nvSpPr>
        <p:spPr>
          <a:xfrm>
            <a:off x="3124200" y="6245225"/>
            <a:ext cx="2895600" cy="476250"/>
          </a:xfrm>
          <a:prstGeom prst="rect">
            <a:avLst/>
          </a:prstGeom>
        </p:spPr>
        <p:txBody>
          <a:bodyPr/>
          <a:lstStyle>
            <a:lvl1pPr>
              <a:defRPr/>
            </a:lvl1pPr>
          </a:lstStyle>
          <a:p>
            <a:endParaRPr lang="en-US" altLang="zh-CN"/>
          </a:p>
        </p:txBody>
      </p:sp>
      <p:sp>
        <p:nvSpPr>
          <p:cNvPr id="6" name="灯片编号占位符 5"/>
          <p:cNvSpPr>
            <a:spLocks noGrp="1"/>
          </p:cNvSpPr>
          <p:nvPr>
            <p:ph type="sldNum" sz="quarter" idx="12"/>
          </p:nvPr>
        </p:nvSpPr>
        <p:spPr>
          <a:xfrm>
            <a:off x="6553200" y="6245225"/>
            <a:ext cx="2289175" cy="476250"/>
          </a:xfrm>
          <a:prstGeom prst="rect">
            <a:avLst/>
          </a:prstGeom>
        </p:spPr>
        <p:txBody>
          <a:bodyPr/>
          <a:lstStyle>
            <a:lvl1pPr>
              <a:defRPr/>
            </a:lvl1pPr>
          </a:lstStyle>
          <a:p>
            <a:fld id="{336714BF-92C7-42AD-A1BB-3D42A73A29CB}" type="slidenum">
              <a:rPr lang="zh-CN" altLang="en-US"/>
              <a:pPr/>
              <a:t>‹#›</a:t>
            </a:fld>
            <a:endParaRPr lang="en-US" altLang="zh-CN"/>
          </a:p>
        </p:txBody>
      </p:sp>
    </p:spTree>
    <p:extLst>
      <p:ext uri="{BB962C8B-B14F-4D97-AF65-F5344CB8AC3E}">
        <p14:creationId xmlns:p14="http://schemas.microsoft.com/office/powerpoint/2010/main" val="8123693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1026" name="图片 7"/>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0" y="6262688"/>
            <a:ext cx="9144000"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图片 6"/>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0" y="0"/>
            <a:ext cx="91440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3.xml"/><Relationship Id="rId5" Type="http://schemas.openxmlformats.org/officeDocument/2006/relationships/image" Target="../media/image6.jpe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haokan.baidu.com/v?vid=12067758360588567473&amp;pd=bjh&amp;fr=bjhauthor&amp;type=video" TargetMode="External"/><Relationship Id="rId7" Type="http://schemas.openxmlformats.org/officeDocument/2006/relationships/hyperlink" Target="https://baike.baidu.com/item/%E7%9A%AE%E5%9F%83%E5%B0%94%C2%B7%E7%8B%84%E7%9B%96%E7%89%B9" TargetMode="External"/><Relationship Id="rId2" Type="http://schemas.openxmlformats.org/officeDocument/2006/relationships/hyperlink" Target="https://haokan.baidu.com/v?pd=wisenatural&amp;vid=8495260868485501368" TargetMode="External"/><Relationship Id="rId1" Type="http://schemas.openxmlformats.org/officeDocument/2006/relationships/slideLayout" Target="../slideLayouts/slideLayout3.xml"/><Relationship Id="rId6" Type="http://schemas.openxmlformats.org/officeDocument/2006/relationships/hyperlink" Target="https://baike.baidu.com/item/%E9%A9%AC%E8%B5%9B%E6%9B%B2/18554" TargetMode="External"/><Relationship Id="rId5" Type="http://schemas.openxmlformats.org/officeDocument/2006/relationships/hyperlink" Target="https://baike.baidu.com/item/%E8%8B%B1%E7%89%B9%E7%BA%B3%E9%9B%84%E8%80%90%E5%B0%94" TargetMode="External"/><Relationship Id="rId4" Type="http://schemas.openxmlformats.org/officeDocument/2006/relationships/hyperlink" Target="https://baike.baidu.com/item/%E6%AC%A7%E4%BB%81%C2%B7%E9%B2%8D%E7%8B%84%E5%9F%83"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hyperlink" Target="&#35270;&#39057;&#36164;&#28304;/&#25112;&#26102;&#20849;&#20135;&#20027;&#20041;&#19982;&#26032;&#32463;&#27982;&#25919;&#31574;.MPG"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slide" Target="slide38.xml"/><Relationship Id="rId5" Type="http://schemas.openxmlformats.org/officeDocument/2006/relationships/image" Target="../media/image8.png"/><Relationship Id="rId4" Type="http://schemas.openxmlformats.org/officeDocument/2006/relationships/slide" Target="slide30.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35270;&#39057;&#36164;&#28304;/&#26031;&#22823;&#26519;&#27169;&#24335;.MPG" TargetMode="Externa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www.bilibili.com/video/av76350865/" TargetMode="External"/><Relationship Id="rId2" Type="http://schemas.openxmlformats.org/officeDocument/2006/relationships/image" Target="../media/image38.png"/><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slide" Target="slide32.xml"/><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slide" Target="slide30.xml"/><Relationship Id="rId5" Type="http://schemas.openxmlformats.org/officeDocument/2006/relationships/image" Target="../media/image10.png"/><Relationship Id="rId4" Type="http://schemas.openxmlformats.org/officeDocument/2006/relationships/slide" Target="slide36.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 Target="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slide" Target="slide45.xml"/><Relationship Id="rId3" Type="http://schemas.openxmlformats.org/officeDocument/2006/relationships/slide" Target="slide40.xml"/><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slide" Target="slide38.xml"/><Relationship Id="rId5" Type="http://schemas.openxmlformats.org/officeDocument/2006/relationships/image" Target="../media/image10.png"/><Relationship Id="rId4" Type="http://schemas.openxmlformats.org/officeDocument/2006/relationships/slide" Target="slide4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5.xml"/><Relationship Id="rId7" Type="http://schemas.openxmlformats.org/officeDocument/2006/relationships/slide" Target="slide3.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slide" Target="slide22.xml"/><Relationship Id="rId4" Type="http://schemas.openxmlformats.org/officeDocument/2006/relationships/slide" Target="slide11.xml"/><Relationship Id="rId9" Type="http://schemas.openxmlformats.org/officeDocument/2006/relationships/slide" Target="slide27.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slide" Target="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 Target="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图片 9"/>
          <p:cNvPicPr>
            <a:picLocks noChangeAspect="1" noChangeArrowheads="1"/>
          </p:cNvPicPr>
          <p:nvPr/>
        </p:nvPicPr>
        <p:blipFill>
          <a:blip r:embed="rId2">
            <a:extLst>
              <a:ext uri="{28A0092B-C50C-407E-A947-70E740481C1C}">
                <a14:useLocalDpi xmlns:a14="http://schemas.microsoft.com/office/drawing/2010/main" val="0"/>
              </a:ext>
            </a:extLst>
          </a:blip>
          <a:srcRect r="5568"/>
          <a:stretch>
            <a:fillRect/>
          </a:stretch>
        </p:blipFill>
        <p:spPr bwMode="auto">
          <a:xfrm>
            <a:off x="4719638" y="0"/>
            <a:ext cx="2081212" cy="20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图片 19"/>
          <p:cNvSpPr>
            <a:spLocks noChangeAspect="1" noChangeArrowheads="1"/>
          </p:cNvSpPr>
          <p:nvPr/>
        </p:nvSpPr>
        <p:spPr bwMode="auto">
          <a:xfrm>
            <a:off x="7062788" y="2370138"/>
            <a:ext cx="2081212"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endParaRPr lang="zh-CN" altLang="en-US"/>
          </a:p>
        </p:txBody>
      </p:sp>
      <p:pic>
        <p:nvPicPr>
          <p:cNvPr id="2052" name="图片 9"/>
          <p:cNvPicPr>
            <a:picLocks noChangeAspect="1" noChangeArrowheads="1"/>
          </p:cNvPicPr>
          <p:nvPr/>
        </p:nvPicPr>
        <p:blipFill>
          <a:blip r:embed="rId3">
            <a:extLst>
              <a:ext uri="{28A0092B-C50C-407E-A947-70E740481C1C}">
                <a14:useLocalDpi xmlns:a14="http://schemas.microsoft.com/office/drawing/2010/main" val="0"/>
              </a:ext>
            </a:extLst>
          </a:blip>
          <a:srcRect l="12750" t="6879" r="35017" b="9377"/>
          <a:stretch>
            <a:fillRect/>
          </a:stretch>
        </p:blipFill>
        <p:spPr bwMode="auto">
          <a:xfrm>
            <a:off x="2408238" y="2370138"/>
            <a:ext cx="2081212" cy="208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图片 31"/>
          <p:cNvPicPr>
            <a:picLocks noChangeAspect="1" noChangeArrowheads="1"/>
          </p:cNvPicPr>
          <p:nvPr/>
        </p:nvPicPr>
        <p:blipFill>
          <a:blip r:embed="rId4">
            <a:extLst>
              <a:ext uri="{28A0092B-C50C-407E-A947-70E740481C1C}">
                <a14:useLocalDpi xmlns:a14="http://schemas.microsoft.com/office/drawing/2010/main" val="0"/>
              </a:ext>
            </a:extLst>
          </a:blip>
          <a:srcRect l="22931" r="16870"/>
          <a:stretch>
            <a:fillRect/>
          </a:stretch>
        </p:blipFill>
        <p:spPr bwMode="auto">
          <a:xfrm>
            <a:off x="4719638" y="2370138"/>
            <a:ext cx="2112962" cy="207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图片 26"/>
          <p:cNvPicPr>
            <a:picLocks noChangeAspect="1" noChangeArrowheads="1"/>
          </p:cNvPicPr>
          <p:nvPr/>
        </p:nvPicPr>
        <p:blipFill>
          <a:blip r:embed="rId5">
            <a:extLst>
              <a:ext uri="{28A0092B-C50C-407E-A947-70E740481C1C}">
                <a14:useLocalDpi xmlns:a14="http://schemas.microsoft.com/office/drawing/2010/main" val="0"/>
              </a:ext>
            </a:extLst>
          </a:blip>
          <a:srcRect l="6715" r="32562"/>
          <a:stretch>
            <a:fillRect/>
          </a:stretch>
        </p:blipFill>
        <p:spPr bwMode="auto">
          <a:xfrm>
            <a:off x="7062788" y="4768850"/>
            <a:ext cx="2081212" cy="210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0" y="4776788"/>
            <a:ext cx="6832600" cy="2081212"/>
          </a:xfrm>
          <a:prstGeom prst="rect">
            <a:avLst/>
          </a:prstGeom>
          <a:solidFill>
            <a:srgbClr val="1B9451"/>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prstClr val="white"/>
              </a:solidFill>
              <a:latin typeface="Arial" panose="020B0604020202020204"/>
            </a:endParaRPr>
          </a:p>
        </p:txBody>
      </p:sp>
      <p:sp>
        <p:nvSpPr>
          <p:cNvPr id="6" name="文本框 5"/>
          <p:cNvSpPr txBox="1"/>
          <p:nvPr/>
        </p:nvSpPr>
        <p:spPr>
          <a:xfrm>
            <a:off x="0" y="5448030"/>
            <a:ext cx="6800850" cy="738728"/>
          </a:xfrm>
          <a:prstGeom prst="rect">
            <a:avLst/>
          </a:prstGeom>
          <a:noFill/>
        </p:spPr>
        <p:txBody>
          <a:bodyPr>
            <a:spAutoFit/>
            <a:scene3d>
              <a:camera prst="orthographicFront"/>
              <a:lightRig rig="threePt" dir="t"/>
            </a:scene3d>
            <a:sp3d contourW="12700"/>
          </a:bodyPr>
          <a:lstStyle/>
          <a:p>
            <a:pPr algn="ctr" defTabSz="914400" eaLnBrk="1" fontAlgn="auto" hangingPunct="1">
              <a:lnSpc>
                <a:spcPct val="114000"/>
              </a:lnSpc>
              <a:spcBef>
                <a:spcPts val="0"/>
              </a:spcBef>
              <a:spcAft>
                <a:spcPts val="0"/>
              </a:spcAft>
              <a:defRPr/>
            </a:pPr>
            <a:r>
              <a:rPr lang="zh-CN" altLang="en-US" sz="4000" b="1" dirty="0">
                <a:solidFill>
                  <a:prstClr val="white"/>
                </a:solidFill>
                <a:latin typeface="Century Gothic" pitchFamily="34" charset="0"/>
                <a:sym typeface="+mn-ea"/>
              </a:rPr>
              <a:t>社会主义的发展及其规律</a:t>
            </a:r>
          </a:p>
        </p:txBody>
      </p:sp>
      <p:sp>
        <p:nvSpPr>
          <p:cNvPr id="9" name="矩形 8"/>
          <p:cNvSpPr/>
          <p:nvPr/>
        </p:nvSpPr>
        <p:spPr>
          <a:xfrm>
            <a:off x="7062788" y="0"/>
            <a:ext cx="2081212" cy="2081213"/>
          </a:xfrm>
          <a:prstGeom prst="rect">
            <a:avLst/>
          </a:prstGeom>
          <a:solidFill>
            <a:srgbClr val="1B9451"/>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prstClr val="white"/>
              </a:solidFill>
              <a:latin typeface="Arial" panose="020B0604020202020204"/>
            </a:endParaRPr>
          </a:p>
        </p:txBody>
      </p:sp>
      <p:sp>
        <p:nvSpPr>
          <p:cNvPr id="11" name="文本框 10"/>
          <p:cNvSpPr txBox="1"/>
          <p:nvPr/>
        </p:nvSpPr>
        <p:spPr>
          <a:xfrm>
            <a:off x="598431" y="1091566"/>
            <a:ext cx="1184940" cy="3533455"/>
          </a:xfrm>
          <a:prstGeom prst="rect">
            <a:avLst/>
          </a:prstGeom>
          <a:noFill/>
        </p:spPr>
        <p:txBody>
          <a:bodyPr vert="eaVert">
            <a:spAutoFit/>
            <a:scene3d>
              <a:camera prst="orthographicFront"/>
              <a:lightRig rig="threePt" dir="t"/>
            </a:scene3d>
            <a:sp3d contourW="12700"/>
          </a:bodyPr>
          <a:lstStyle/>
          <a:p>
            <a:pPr algn="ctr" defTabSz="914400" eaLnBrk="1" fontAlgn="auto" hangingPunct="1">
              <a:spcBef>
                <a:spcPts val="0"/>
              </a:spcBef>
              <a:spcAft>
                <a:spcPts val="0"/>
              </a:spcAft>
              <a:defRPr/>
            </a:pPr>
            <a:r>
              <a:rPr lang="zh-CN" altLang="en-US" sz="6500" b="1" dirty="0">
                <a:solidFill>
                  <a:schemeClr val="tx1">
                    <a:lumMod val="85000"/>
                    <a:lumOff val="15000"/>
                  </a:schemeClr>
                </a:solidFill>
                <a:latin typeface="Agency FB" pitchFamily="34" charset="0"/>
                <a:sym typeface="+mn-ea"/>
              </a:rPr>
              <a:t>第六章</a:t>
            </a:r>
            <a:endParaRPr lang="en-US" altLang="zh-CN" sz="6500" b="1" dirty="0">
              <a:solidFill>
                <a:schemeClr val="tx1">
                  <a:lumMod val="85000"/>
                  <a:lumOff val="15000"/>
                </a:schemeClr>
              </a:solidFill>
              <a:latin typeface="Agency FB" pitchFamily="34" charset="0"/>
              <a:sym typeface="+mn-ea"/>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nodeType="afterGroup">
                            <p:stCondLst>
                              <p:cond delay="1000"/>
                            </p:stCondLst>
                            <p:childTnLst>
                              <p:par>
                                <p:cTn id="14" presetID="10" presetClass="entr" presetSubtype="0"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15"/>
          <p:cNvSpPr/>
          <p:nvPr/>
        </p:nvSpPr>
        <p:spPr bwMode="auto">
          <a:xfrm>
            <a:off x="395288" y="1119188"/>
            <a:ext cx="5229225"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空想社会主义的历史贡献和局限性</a:t>
            </a:r>
          </a:p>
        </p:txBody>
      </p:sp>
      <p:sp>
        <p:nvSpPr>
          <p:cNvPr id="9" name="文本框 8"/>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一、社会主义从空想到科学</a:t>
            </a:r>
          </a:p>
        </p:txBody>
      </p:sp>
      <p:sp>
        <p:nvSpPr>
          <p:cNvPr id="11" name="圆角矩形 4"/>
          <p:cNvSpPr/>
          <p:nvPr/>
        </p:nvSpPr>
        <p:spPr bwMode="auto">
          <a:xfrm>
            <a:off x="1123950" y="1947863"/>
            <a:ext cx="6583363" cy="1893887"/>
          </a:xfrm>
          <a:prstGeom prst="roundRect">
            <a:avLst>
              <a:gd name="adj" fmla="val 0"/>
            </a:avLst>
          </a:prstGeom>
          <a:noFill/>
          <a:ln w="12700" cap="flat" cmpd="sng" algn="ctr">
            <a:solidFill>
              <a:srgbClr val="A5A5A5"/>
            </a:solidFill>
            <a:prstDash val="solid"/>
            <a:miter lim="800000"/>
          </a:ln>
          <a:effectLst/>
        </p:spPr>
        <p:txBody>
          <a:bodyPr lIns="91430" tIns="45716" rIns="91430" bIns="45716" anchor="ctr">
            <a:sp3d/>
          </a:bodyPr>
          <a:lstStyle/>
          <a:p>
            <a:pPr marL="0" lvl="2" algn="ctr" defTabSz="914400" fontAlgn="ctr">
              <a:spcBef>
                <a:spcPts val="0"/>
              </a:spcBef>
              <a:spcAft>
                <a:spcPts val="0"/>
              </a:spcAft>
              <a:buClr>
                <a:srgbClr val="FF0000"/>
              </a:buClr>
              <a:buSzPct val="70000"/>
              <a:buFont typeface="Wingdings" pitchFamily="2" charset="2"/>
              <a:buChar char="n"/>
              <a:tabLst>
                <a:tab pos="136509" algn="l"/>
              </a:tabLst>
              <a:defRPr/>
            </a:pPr>
            <a:endParaRPr lang="zh-CN" altLang="en-US" sz="1400" kern="0" dirty="0">
              <a:solidFill>
                <a:prstClr val="black"/>
              </a:solidFill>
              <a:latin typeface="微软雅黑" pitchFamily="34" charset="-122"/>
            </a:endParaRPr>
          </a:p>
        </p:txBody>
      </p:sp>
      <p:sp>
        <p:nvSpPr>
          <p:cNvPr id="12" name="矩形 11"/>
          <p:cNvSpPr/>
          <p:nvPr/>
        </p:nvSpPr>
        <p:spPr bwMode="auto">
          <a:xfrm>
            <a:off x="4854981" y="3610160"/>
            <a:ext cx="2099198" cy="476036"/>
          </a:xfrm>
          <a:prstGeom prst="rect">
            <a:avLst/>
          </a:prstGeom>
          <a:solidFill>
            <a:srgbClr val="A5A5A5"/>
          </a:solidFill>
          <a:ln w="12700" cap="flat" cmpd="sng" algn="ctr">
            <a:noFill/>
            <a:prstDash val="solid"/>
            <a:miter lim="800000"/>
          </a:ln>
          <a:effectLst/>
          <a:scene3d>
            <a:camera prst="orthographicFront">
              <a:rot lat="0" lon="0" rev="0"/>
            </a:camera>
            <a:lightRig rig="balanced" dir="t">
              <a:rot lat="0" lon="0" rev="8700000"/>
            </a:lightRig>
          </a:scene3d>
        </p:spPr>
        <p:txBody>
          <a:bodyPr anchor="ctr">
            <a:sp3d/>
          </a:bodyPr>
          <a:lstStyle/>
          <a:p>
            <a:pPr algn="ctr" defTabSz="914400" fontAlgn="ctr">
              <a:spcBef>
                <a:spcPts val="0"/>
              </a:spcBef>
              <a:spcAft>
                <a:spcPts val="0"/>
              </a:spcAft>
              <a:buClr>
                <a:srgbClr val="FF0000"/>
              </a:buClr>
              <a:buSzPct val="70000"/>
              <a:buFont typeface="Wingdings" pitchFamily="2" charset="2"/>
              <a:buChar char="u"/>
              <a:defRPr/>
            </a:pPr>
            <a:endParaRPr lang="zh-CN" altLang="en-US" sz="1700" b="1" kern="0">
              <a:solidFill>
                <a:prstClr val="white"/>
              </a:solidFill>
              <a:latin typeface="微软雅黑" pitchFamily="34" charset="-122"/>
            </a:endParaRPr>
          </a:p>
        </p:txBody>
      </p:sp>
      <p:sp>
        <p:nvSpPr>
          <p:cNvPr id="10246" name="文本框 1"/>
          <p:cNvSpPr txBox="1">
            <a:spLocks noChangeArrowheads="1"/>
          </p:cNvSpPr>
          <p:nvPr/>
        </p:nvSpPr>
        <p:spPr bwMode="auto">
          <a:xfrm>
            <a:off x="5238750" y="3576638"/>
            <a:ext cx="1331913"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20000"/>
              </a:lnSpc>
              <a:spcBef>
                <a:spcPts val="1400"/>
              </a:spcBef>
            </a:pPr>
            <a:r>
              <a:rPr lang="zh-CN" altLang="en-US" sz="2400" b="1">
                <a:solidFill>
                  <a:schemeClr val="bg1"/>
                </a:solidFill>
              </a:rPr>
              <a:t>贡    献</a:t>
            </a:r>
          </a:p>
        </p:txBody>
      </p:sp>
      <p:sp>
        <p:nvSpPr>
          <p:cNvPr id="10247" name="文本框 2"/>
          <p:cNvSpPr txBox="1">
            <a:spLocks noChangeArrowheads="1"/>
          </p:cNvSpPr>
          <p:nvPr/>
        </p:nvSpPr>
        <p:spPr bwMode="auto">
          <a:xfrm>
            <a:off x="1341438" y="2133600"/>
            <a:ext cx="6149975" cy="142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pPr>
            <a:r>
              <a:rPr lang="zh-CN" altLang="en-US" sz="2400" dirty="0"/>
              <a:t>对资本主义的批判，有利于</a:t>
            </a:r>
            <a:r>
              <a:rPr lang="zh-CN" altLang="en-US" sz="2400" dirty="0">
                <a:solidFill>
                  <a:srgbClr val="FF0000"/>
                </a:solidFill>
              </a:rPr>
              <a:t>启发工人的觉悟</a:t>
            </a:r>
          </a:p>
          <a:p>
            <a:pPr algn="just">
              <a:lnSpc>
                <a:spcPct val="120000"/>
              </a:lnSpc>
            </a:pPr>
            <a:r>
              <a:rPr lang="zh-CN" altLang="en-US" sz="2400" dirty="0"/>
              <a:t>提出了许多关于</a:t>
            </a:r>
            <a:r>
              <a:rPr lang="zh-CN" altLang="en-US" sz="2400" dirty="0">
                <a:solidFill>
                  <a:srgbClr val="FF0000"/>
                </a:solidFill>
              </a:rPr>
              <a:t>未来社会积极的思想</a:t>
            </a:r>
          </a:p>
          <a:p>
            <a:pPr algn="just">
              <a:lnSpc>
                <a:spcPct val="120000"/>
              </a:lnSpc>
            </a:pPr>
            <a:r>
              <a:rPr lang="zh-CN" altLang="en-US" sz="2400" dirty="0"/>
              <a:t>为创立科学社会主义</a:t>
            </a:r>
            <a:r>
              <a:rPr lang="zh-CN" altLang="en-US" sz="2400" dirty="0">
                <a:solidFill>
                  <a:srgbClr val="FF0000"/>
                </a:solidFill>
              </a:rPr>
              <a:t>提供了思想资料</a:t>
            </a:r>
          </a:p>
        </p:txBody>
      </p:sp>
      <p:sp>
        <p:nvSpPr>
          <p:cNvPr id="14" name="圆角矩形 4"/>
          <p:cNvSpPr/>
          <p:nvPr/>
        </p:nvSpPr>
        <p:spPr bwMode="auto">
          <a:xfrm>
            <a:off x="1123950" y="4254500"/>
            <a:ext cx="6583363" cy="1893888"/>
          </a:xfrm>
          <a:prstGeom prst="roundRect">
            <a:avLst>
              <a:gd name="adj" fmla="val 0"/>
            </a:avLst>
          </a:prstGeom>
          <a:noFill/>
          <a:ln w="12700" cap="flat" cmpd="sng" algn="ctr">
            <a:solidFill>
              <a:srgbClr val="A5A5A5"/>
            </a:solidFill>
            <a:prstDash val="solid"/>
            <a:miter lim="800000"/>
          </a:ln>
          <a:effectLst/>
        </p:spPr>
        <p:txBody>
          <a:bodyPr lIns="91430" tIns="45716" rIns="91430" bIns="45716" anchor="ctr">
            <a:sp3d/>
          </a:bodyPr>
          <a:lstStyle/>
          <a:p>
            <a:pPr marL="0" lvl="2" algn="ctr" defTabSz="914400" fontAlgn="ctr">
              <a:spcBef>
                <a:spcPts val="0"/>
              </a:spcBef>
              <a:spcAft>
                <a:spcPts val="0"/>
              </a:spcAft>
              <a:buClr>
                <a:srgbClr val="FF0000"/>
              </a:buClr>
              <a:buSzPct val="70000"/>
              <a:buFont typeface="Wingdings" pitchFamily="2" charset="2"/>
              <a:buChar char="n"/>
              <a:tabLst>
                <a:tab pos="136509" algn="l"/>
              </a:tabLst>
              <a:defRPr/>
            </a:pPr>
            <a:endParaRPr lang="zh-CN" altLang="en-US" sz="1400" kern="0" dirty="0">
              <a:solidFill>
                <a:prstClr val="black"/>
              </a:solidFill>
              <a:latin typeface="微软雅黑" pitchFamily="34" charset="-122"/>
            </a:endParaRPr>
          </a:p>
        </p:txBody>
      </p:sp>
      <p:sp>
        <p:nvSpPr>
          <p:cNvPr id="15" name="矩形 14"/>
          <p:cNvSpPr/>
          <p:nvPr/>
        </p:nvSpPr>
        <p:spPr bwMode="auto">
          <a:xfrm>
            <a:off x="4854981" y="5917615"/>
            <a:ext cx="2099198" cy="476036"/>
          </a:xfrm>
          <a:prstGeom prst="rect">
            <a:avLst/>
          </a:prstGeom>
          <a:solidFill>
            <a:srgbClr val="A5A5A5"/>
          </a:solidFill>
          <a:ln w="12700" cap="flat" cmpd="sng" algn="ctr">
            <a:noFill/>
            <a:prstDash val="solid"/>
            <a:miter lim="800000"/>
          </a:ln>
          <a:effectLst/>
          <a:scene3d>
            <a:camera prst="orthographicFront">
              <a:rot lat="0" lon="0" rev="0"/>
            </a:camera>
            <a:lightRig rig="balanced" dir="t">
              <a:rot lat="0" lon="0" rev="8700000"/>
            </a:lightRig>
          </a:scene3d>
        </p:spPr>
        <p:txBody>
          <a:bodyPr anchor="ctr">
            <a:sp3d/>
          </a:bodyPr>
          <a:lstStyle/>
          <a:p>
            <a:pPr algn="ctr" defTabSz="914400" fontAlgn="ctr">
              <a:spcBef>
                <a:spcPts val="0"/>
              </a:spcBef>
              <a:spcAft>
                <a:spcPts val="0"/>
              </a:spcAft>
              <a:buClr>
                <a:srgbClr val="FF0000"/>
              </a:buClr>
              <a:buSzPct val="70000"/>
              <a:buFont typeface="Wingdings" pitchFamily="2" charset="2"/>
              <a:buChar char="u"/>
              <a:defRPr/>
            </a:pPr>
            <a:endParaRPr lang="zh-CN" altLang="en-US" sz="1700" b="1" kern="0">
              <a:solidFill>
                <a:prstClr val="white"/>
              </a:solidFill>
              <a:latin typeface="微软雅黑" pitchFamily="34" charset="-122"/>
            </a:endParaRPr>
          </a:p>
        </p:txBody>
      </p:sp>
      <p:sp>
        <p:nvSpPr>
          <p:cNvPr id="10250" name="文本框 15"/>
          <p:cNvSpPr txBox="1">
            <a:spLocks noChangeArrowheads="1"/>
          </p:cNvSpPr>
          <p:nvPr/>
        </p:nvSpPr>
        <p:spPr bwMode="auto">
          <a:xfrm>
            <a:off x="5238750" y="5883275"/>
            <a:ext cx="1331913"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20000"/>
              </a:lnSpc>
              <a:spcBef>
                <a:spcPts val="1400"/>
              </a:spcBef>
            </a:pPr>
            <a:r>
              <a:rPr lang="zh-CN" altLang="en-US" sz="2400" b="1">
                <a:solidFill>
                  <a:schemeClr val="bg1"/>
                </a:solidFill>
              </a:rPr>
              <a:t>局限性</a:t>
            </a:r>
          </a:p>
        </p:txBody>
      </p:sp>
      <p:sp>
        <p:nvSpPr>
          <p:cNvPr id="10251" name="文本框 16"/>
          <p:cNvSpPr txBox="1">
            <a:spLocks noChangeArrowheads="1"/>
          </p:cNvSpPr>
          <p:nvPr/>
        </p:nvSpPr>
        <p:spPr bwMode="auto">
          <a:xfrm>
            <a:off x="1341438" y="4440238"/>
            <a:ext cx="614997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pPr>
            <a:r>
              <a:rPr lang="zh-CN" altLang="en-US" sz="2400" dirty="0">
                <a:solidFill>
                  <a:srgbClr val="FF0000"/>
                </a:solidFill>
              </a:rPr>
              <a:t>未能</a:t>
            </a:r>
            <a:r>
              <a:rPr lang="zh-CN" altLang="en-US" sz="2400" dirty="0"/>
              <a:t>揭示资本主义必然灭亡的</a:t>
            </a:r>
            <a:r>
              <a:rPr lang="zh-CN" altLang="en-US" sz="2400" dirty="0">
                <a:solidFill>
                  <a:srgbClr val="FF0000"/>
                </a:solidFill>
              </a:rPr>
              <a:t>经济根源</a:t>
            </a:r>
          </a:p>
          <a:p>
            <a:pPr algn="just">
              <a:lnSpc>
                <a:spcPct val="120000"/>
              </a:lnSpc>
            </a:pPr>
            <a:r>
              <a:rPr lang="zh-CN" altLang="en-US" sz="2400" dirty="0">
                <a:solidFill>
                  <a:srgbClr val="FF0000"/>
                </a:solidFill>
              </a:rPr>
              <a:t>未能</a:t>
            </a:r>
            <a:r>
              <a:rPr lang="zh-CN" altLang="en-US" sz="2400" dirty="0"/>
              <a:t>找到实现社会主义的</a:t>
            </a:r>
            <a:r>
              <a:rPr lang="zh-CN" altLang="en-US" sz="2400" dirty="0">
                <a:solidFill>
                  <a:srgbClr val="FF0000"/>
                </a:solidFill>
              </a:rPr>
              <a:t>正确途径</a:t>
            </a:r>
          </a:p>
          <a:p>
            <a:pPr algn="just">
              <a:lnSpc>
                <a:spcPct val="120000"/>
              </a:lnSpc>
            </a:pPr>
            <a:r>
              <a:rPr lang="zh-CN" altLang="en-US" sz="2400" dirty="0">
                <a:solidFill>
                  <a:srgbClr val="FF0000"/>
                </a:solidFill>
              </a:rPr>
              <a:t>不了解</a:t>
            </a:r>
            <a:r>
              <a:rPr lang="zh-CN" altLang="en-US" sz="2400" dirty="0"/>
              <a:t>无产阶级的</a:t>
            </a:r>
            <a:r>
              <a:rPr lang="zh-CN" altLang="en-US" sz="2400" dirty="0">
                <a:solidFill>
                  <a:srgbClr val="FF0000"/>
                </a:solidFill>
              </a:rPr>
              <a:t>历史地位和历史使命</a:t>
            </a: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圆角矩形 15"/>
          <p:cNvSpPr/>
          <p:nvPr/>
        </p:nvSpPr>
        <p:spPr bwMode="auto">
          <a:xfrm>
            <a:off x="611188" y="1546225"/>
            <a:ext cx="3960812"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科学社会主义的创立</a:t>
            </a:r>
          </a:p>
        </p:txBody>
      </p:sp>
      <p:sp>
        <p:nvSpPr>
          <p:cNvPr id="9" name="文本框 8"/>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二、社会主义从理论到现实</a:t>
            </a:r>
          </a:p>
        </p:txBody>
      </p:sp>
      <p:pic>
        <p:nvPicPr>
          <p:cNvPr id="1126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7838" y="1546225"/>
            <a:ext cx="2735262"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5" name="矩形 3"/>
          <p:cNvSpPr>
            <a:spLocks noChangeArrowheads="1"/>
          </p:cNvSpPr>
          <p:nvPr/>
        </p:nvSpPr>
        <p:spPr bwMode="auto">
          <a:xfrm>
            <a:off x="5253038" y="5516563"/>
            <a:ext cx="3263900" cy="461962"/>
          </a:xfrm>
          <a:prstGeom prst="rect">
            <a:avLst/>
          </a:prstGeom>
          <a:noFill/>
          <a:ln>
            <a:noFill/>
          </a:ln>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defRPr/>
            </a:pPr>
            <a:r>
              <a:rPr lang="zh-CN" altLang="en-US" sz="2400" dirty="0">
                <a:solidFill>
                  <a:srgbClr val="993300"/>
                </a:solidFill>
                <a:latin typeface="+mj-ea"/>
                <a:ea typeface="+mj-ea"/>
                <a:sym typeface="楷体" panose="02010609060101010101" pitchFamily="49" charset="-122"/>
              </a:rPr>
              <a:t>《共产党宣言》英文版</a:t>
            </a:r>
          </a:p>
        </p:txBody>
      </p:sp>
      <p:sp>
        <p:nvSpPr>
          <p:cNvPr id="11270" name="文本框 1"/>
          <p:cNvSpPr txBox="1">
            <a:spLocks noChangeArrowheads="1"/>
          </p:cNvSpPr>
          <p:nvPr/>
        </p:nvSpPr>
        <p:spPr bwMode="auto">
          <a:xfrm>
            <a:off x="850900" y="3041650"/>
            <a:ext cx="3835400" cy="227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zh-CN" altLang="en-US" sz="2400" b="1" dirty="0">
                <a:solidFill>
                  <a:srgbClr val="014D23"/>
                </a:solidFill>
              </a:rPr>
              <a:t>唯物史观的创立和剩余价值的发现是科学社会主义的理论基础。</a:t>
            </a:r>
            <a:r>
              <a:rPr lang="en-US" altLang="zh-CN" sz="2400" dirty="0"/>
              <a:t>1848</a:t>
            </a:r>
            <a:r>
              <a:rPr lang="zh-CN" altLang="en-US" sz="2400" dirty="0"/>
              <a:t>年</a:t>
            </a:r>
            <a:r>
              <a:rPr lang="en-US" altLang="zh-CN" sz="2400" dirty="0"/>
              <a:t>2</a:t>
            </a:r>
            <a:r>
              <a:rPr lang="zh-CN" altLang="en-US" sz="2400" dirty="0"/>
              <a:t>月， </a:t>
            </a:r>
            <a:r>
              <a:rPr lang="en-US" altLang="zh-CN" sz="2400" dirty="0"/>
              <a:t>《</a:t>
            </a:r>
            <a:r>
              <a:rPr lang="zh-CN" altLang="en-US" sz="2400" dirty="0"/>
              <a:t>共产党宣言</a:t>
            </a:r>
            <a:r>
              <a:rPr lang="en-US" altLang="zh-CN" sz="2400" dirty="0"/>
              <a:t>》</a:t>
            </a:r>
            <a:r>
              <a:rPr lang="zh-CN" altLang="en-US" sz="2400" dirty="0"/>
              <a:t>的发表是其创立标志。</a:t>
            </a:r>
          </a:p>
        </p:txBody>
      </p: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0" name="Picture 10" descr="47、巴黎公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3438" y="4941888"/>
            <a:ext cx="3024187" cy="1655762"/>
          </a:xfrm>
          <a:prstGeom prst="rect">
            <a:avLst/>
          </a:prstGeom>
          <a:noFill/>
          <a:extLst>
            <a:ext uri="{909E8E84-426E-40DD-AFC4-6F175D3DCCD1}">
              <a14:hiddenFill xmlns:a14="http://schemas.microsoft.com/office/drawing/2010/main">
                <a:solidFill>
                  <a:srgbClr val="FFFFFF"/>
                </a:solidFill>
              </a14:hiddenFill>
            </a:ext>
          </a:extLst>
        </p:spPr>
      </p:pic>
      <p:pic>
        <p:nvPicPr>
          <p:cNvPr id="10249" name="Picture 9" descr="45、第一国际成立"/>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4941888"/>
            <a:ext cx="2881313" cy="1631950"/>
          </a:xfrm>
          <a:prstGeom prst="rect">
            <a:avLst/>
          </a:prstGeom>
          <a:noFill/>
          <a:extLst>
            <a:ext uri="{909E8E84-426E-40DD-AFC4-6F175D3DCCD1}">
              <a14:hiddenFill xmlns:a14="http://schemas.microsoft.com/office/drawing/2010/main">
                <a:solidFill>
                  <a:srgbClr val="FFFFFF"/>
                </a:solidFill>
              </a14:hiddenFill>
            </a:ext>
          </a:extLst>
        </p:spPr>
      </p:pic>
      <p:sp>
        <p:nvSpPr>
          <p:cNvPr id="259075" name="Rectangle 3"/>
          <p:cNvSpPr>
            <a:spLocks noGrp="1" noChangeArrowheads="1"/>
          </p:cNvSpPr>
          <p:nvPr>
            <p:ph idx="4294967295"/>
          </p:nvPr>
        </p:nvSpPr>
        <p:spPr>
          <a:xfrm>
            <a:off x="900113" y="1628775"/>
            <a:ext cx="8062912" cy="4960938"/>
          </a:xfrm>
          <a:prstGeom prst="rect">
            <a:avLst/>
          </a:prstGeom>
        </p:spPr>
        <p:txBody>
          <a:bodyPr>
            <a:normAutofit/>
          </a:bodyPr>
          <a:lstStyle/>
          <a:p>
            <a:pPr>
              <a:lnSpc>
                <a:spcPct val="130000"/>
              </a:lnSpc>
            </a:pPr>
            <a:r>
              <a:rPr lang="zh-CN" altLang="en-US" sz="2000" b="1" dirty="0">
                <a:solidFill>
                  <a:srgbClr val="0000FF"/>
                </a:solidFill>
                <a:latin typeface="微软雅黑" panose="020B0503020204020204" pitchFamily="34" charset="-122"/>
                <a:ea typeface="微软雅黑" panose="020B0503020204020204" pitchFamily="34" charset="-122"/>
              </a:rPr>
              <a:t>社会主义从理论到实践的飞跃，是通过</a:t>
            </a:r>
            <a:r>
              <a:rPr lang="zh-CN" altLang="en-US" sz="2000" b="1" i="1" dirty="0">
                <a:solidFill>
                  <a:srgbClr val="FF0000"/>
                </a:solidFill>
                <a:latin typeface="微软雅黑" panose="020B0503020204020204" pitchFamily="34" charset="-122"/>
                <a:ea typeface="微软雅黑" panose="020B0503020204020204" pitchFamily="34" charset="-122"/>
              </a:rPr>
              <a:t>无产阶级革命</a:t>
            </a:r>
            <a:r>
              <a:rPr lang="zh-CN" altLang="en-US" sz="2000" b="1" dirty="0">
                <a:solidFill>
                  <a:srgbClr val="0000FF"/>
                </a:solidFill>
                <a:latin typeface="微软雅黑" panose="020B0503020204020204" pitchFamily="34" charset="-122"/>
                <a:ea typeface="微软雅黑" panose="020B0503020204020204" pitchFamily="34" charset="-122"/>
              </a:rPr>
              <a:t>实现的。</a:t>
            </a:r>
          </a:p>
          <a:p>
            <a:pPr>
              <a:lnSpc>
                <a:spcPct val="130000"/>
              </a:lnSpc>
            </a:pPr>
            <a:r>
              <a:rPr lang="zh-CN" altLang="en-US" sz="2000" b="1" dirty="0">
                <a:solidFill>
                  <a:srgbClr val="0000FF"/>
                </a:solidFill>
                <a:latin typeface="微软雅黑" panose="020B0503020204020204" pitchFamily="34" charset="-122"/>
                <a:ea typeface="微软雅黑" panose="020B0503020204020204" pitchFamily="34" charset="-122"/>
              </a:rPr>
              <a:t>无产阶级革命是迄今人类历史上</a:t>
            </a:r>
            <a:r>
              <a:rPr lang="zh-CN" altLang="en-US" sz="2000" b="1" i="1" dirty="0">
                <a:solidFill>
                  <a:srgbClr val="FF0000"/>
                </a:solidFill>
                <a:latin typeface="微软雅黑" panose="020B0503020204020204" pitchFamily="34" charset="-122"/>
                <a:ea typeface="微软雅黑" panose="020B0503020204020204" pitchFamily="34" charset="-122"/>
              </a:rPr>
              <a:t>最广泛、最彻底、最深刻</a:t>
            </a:r>
            <a:r>
              <a:rPr lang="zh-CN" altLang="en-US" sz="2000" b="1" dirty="0">
                <a:solidFill>
                  <a:srgbClr val="0000FF"/>
                </a:solidFill>
                <a:latin typeface="微软雅黑" panose="020B0503020204020204" pitchFamily="34" charset="-122"/>
                <a:ea typeface="微软雅黑" panose="020B0503020204020204" pitchFamily="34" charset="-122"/>
              </a:rPr>
              <a:t>的革命，是不同于以往一切革命的</a:t>
            </a:r>
            <a:r>
              <a:rPr lang="zh-CN" altLang="en-US" sz="2000" b="1" i="1" dirty="0">
                <a:solidFill>
                  <a:srgbClr val="FF0000"/>
                </a:solidFill>
                <a:latin typeface="微软雅黑" panose="020B0503020204020204" pitchFamily="34" charset="-122"/>
                <a:ea typeface="微软雅黑" panose="020B0503020204020204" pitchFamily="34" charset="-122"/>
              </a:rPr>
              <a:t>最新类型</a:t>
            </a:r>
            <a:r>
              <a:rPr lang="zh-CN" altLang="en-US" sz="2000" b="1" dirty="0">
                <a:solidFill>
                  <a:srgbClr val="0000FF"/>
                </a:solidFill>
                <a:latin typeface="微软雅黑" panose="020B0503020204020204" pitchFamily="34" charset="-122"/>
                <a:ea typeface="微软雅黑" panose="020B0503020204020204" pitchFamily="34" charset="-122"/>
              </a:rPr>
              <a:t>的革命。这是因为：</a:t>
            </a:r>
          </a:p>
          <a:p>
            <a:pPr>
              <a:lnSpc>
                <a:spcPct val="130000"/>
              </a:lnSpc>
            </a:pPr>
            <a:r>
              <a:rPr lang="zh-CN" altLang="en-US" sz="2000" b="1" dirty="0">
                <a:solidFill>
                  <a:srgbClr val="0000FF"/>
                </a:solidFill>
                <a:latin typeface="微软雅黑" panose="020B0503020204020204" pitchFamily="34" charset="-122"/>
                <a:ea typeface="微软雅黑" panose="020B0503020204020204" pitchFamily="34" charset="-122"/>
              </a:rPr>
              <a:t>第一，无产阶级革命是</a:t>
            </a:r>
            <a:r>
              <a:rPr lang="zh-CN" altLang="en-US" sz="2000" b="1" i="1" u="sng" dirty="0">
                <a:solidFill>
                  <a:srgbClr val="FF0000"/>
                </a:solidFill>
                <a:latin typeface="微软雅黑" panose="020B0503020204020204" pitchFamily="34" charset="-122"/>
                <a:ea typeface="微软雅黑" panose="020B0503020204020204" pitchFamily="34" charset="-122"/>
              </a:rPr>
              <a:t>彻底消灭一切私有制、代之以生产资料公有制</a:t>
            </a:r>
            <a:r>
              <a:rPr lang="zh-CN" altLang="en-US" sz="2000" b="1" dirty="0">
                <a:solidFill>
                  <a:srgbClr val="0000FF"/>
                </a:solidFill>
                <a:latin typeface="微软雅黑" panose="020B0503020204020204" pitchFamily="34" charset="-122"/>
                <a:ea typeface="微软雅黑" panose="020B0503020204020204" pitchFamily="34" charset="-122"/>
              </a:rPr>
              <a:t>的革命。</a:t>
            </a:r>
          </a:p>
          <a:p>
            <a:pPr>
              <a:lnSpc>
                <a:spcPct val="130000"/>
              </a:lnSpc>
            </a:pPr>
            <a:r>
              <a:rPr lang="zh-CN" altLang="en-US" sz="2000" b="1" dirty="0">
                <a:solidFill>
                  <a:srgbClr val="0000FF"/>
                </a:solidFill>
                <a:latin typeface="微软雅黑" panose="020B0503020204020204" pitchFamily="34" charset="-122"/>
                <a:ea typeface="微软雅黑" panose="020B0503020204020204" pitchFamily="34" charset="-122"/>
              </a:rPr>
              <a:t>第二，无产阶级革命是要</a:t>
            </a:r>
            <a:r>
              <a:rPr lang="zh-CN" altLang="en-US" sz="2000" b="1" i="1" u="sng" dirty="0">
                <a:solidFill>
                  <a:srgbClr val="FF0000"/>
                </a:solidFill>
                <a:latin typeface="微软雅黑" panose="020B0503020204020204" pitchFamily="34" charset="-122"/>
                <a:ea typeface="微软雅黑" panose="020B0503020204020204" pitchFamily="34" charset="-122"/>
              </a:rPr>
              <a:t>彻底消灭一切阶级和阶级统治</a:t>
            </a:r>
            <a:r>
              <a:rPr lang="zh-CN" altLang="en-US" sz="2000" b="1" dirty="0">
                <a:solidFill>
                  <a:srgbClr val="0000FF"/>
                </a:solidFill>
                <a:latin typeface="微软雅黑" panose="020B0503020204020204" pitchFamily="34" charset="-122"/>
                <a:ea typeface="微软雅黑" panose="020B0503020204020204" pitchFamily="34" charset="-122"/>
              </a:rPr>
              <a:t>的革命。</a:t>
            </a:r>
          </a:p>
          <a:p>
            <a:pPr>
              <a:lnSpc>
                <a:spcPct val="130000"/>
              </a:lnSpc>
            </a:pPr>
            <a:r>
              <a:rPr lang="zh-CN" altLang="en-US" sz="2000" b="1" dirty="0">
                <a:solidFill>
                  <a:srgbClr val="0000FF"/>
                </a:solidFill>
                <a:latin typeface="微软雅黑" panose="020B0503020204020204" pitchFamily="34" charset="-122"/>
                <a:ea typeface="微软雅黑" panose="020B0503020204020204" pitchFamily="34" charset="-122"/>
              </a:rPr>
              <a:t>第三，无产阶级革命是</a:t>
            </a:r>
            <a:r>
              <a:rPr lang="zh-CN" altLang="en-US" sz="2000" b="1" i="1" u="sng" dirty="0">
                <a:solidFill>
                  <a:srgbClr val="FF0000"/>
                </a:solidFill>
                <a:latin typeface="微软雅黑" panose="020B0503020204020204" pitchFamily="34" charset="-122"/>
                <a:ea typeface="微软雅黑" panose="020B0503020204020204" pitchFamily="34" charset="-122"/>
              </a:rPr>
              <a:t>为绝大多数人谋利益</a:t>
            </a:r>
            <a:r>
              <a:rPr lang="zh-CN" altLang="en-US" sz="2000" b="1" dirty="0">
                <a:solidFill>
                  <a:srgbClr val="0000FF"/>
                </a:solidFill>
                <a:latin typeface="微软雅黑" panose="020B0503020204020204" pitchFamily="34" charset="-122"/>
                <a:ea typeface="微软雅黑" panose="020B0503020204020204" pitchFamily="34" charset="-122"/>
              </a:rPr>
              <a:t>的运动。</a:t>
            </a:r>
          </a:p>
        </p:txBody>
      </p:sp>
      <p:sp>
        <p:nvSpPr>
          <p:cNvPr id="6" name="圆角矩形 15"/>
          <p:cNvSpPr/>
          <p:nvPr/>
        </p:nvSpPr>
        <p:spPr bwMode="auto">
          <a:xfrm>
            <a:off x="539750" y="992187"/>
            <a:ext cx="5459397"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无产阶级革命与社会主义制度的建立</a:t>
            </a:r>
          </a:p>
        </p:txBody>
      </p:sp>
      <p:sp>
        <p:nvSpPr>
          <p:cNvPr id="7" name="文本框 6"/>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二、社会主义从理论到现实</a:t>
            </a:r>
          </a:p>
        </p:txBody>
      </p:sp>
    </p:spTree>
    <p:extLst>
      <p:ext uri="{BB962C8B-B14F-4D97-AF65-F5344CB8AC3E}">
        <p14:creationId xmlns:p14="http://schemas.microsoft.com/office/powerpoint/2010/main" val="416165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二、社会主义从理论到现实</a:t>
            </a:r>
          </a:p>
        </p:txBody>
      </p:sp>
      <p:sp>
        <p:nvSpPr>
          <p:cNvPr id="3" name="文本框 2"/>
          <p:cNvSpPr txBox="1"/>
          <p:nvPr/>
        </p:nvSpPr>
        <p:spPr bwMode="auto">
          <a:xfrm>
            <a:off x="1690705" y="4590969"/>
            <a:ext cx="1933303" cy="646331"/>
          </a:xfrm>
          <a:prstGeom prst="rect">
            <a:avLst/>
          </a:prstGeom>
          <a:noFill/>
          <a:ln>
            <a:noFill/>
          </a:ln>
        </p:spPr>
        <p:txBody>
          <a:bodyPr wrap="square" rtlCol="0">
            <a:spAutoFit/>
          </a:bodyPr>
          <a:lstStyle/>
          <a:p>
            <a:pPr algn="ctr">
              <a:spcBef>
                <a:spcPts val="0"/>
              </a:spcBef>
            </a:pPr>
            <a:r>
              <a:rPr lang="zh-CN" altLang="en-US" dirty="0">
                <a:hlinkClick r:id="rId2"/>
              </a:rPr>
              <a:t>巴黎公社</a:t>
            </a:r>
            <a:endParaRPr lang="en-US" altLang="zh-CN" dirty="0"/>
          </a:p>
          <a:p>
            <a:pPr algn="ctr">
              <a:spcBef>
                <a:spcPts val="0"/>
              </a:spcBef>
            </a:pPr>
            <a:r>
              <a:rPr lang="zh-CN" altLang="en-US" dirty="0"/>
              <a:t>（</a:t>
            </a:r>
            <a:r>
              <a:rPr lang="en-US" altLang="zh-CN" dirty="0"/>
              <a:t>1871</a:t>
            </a:r>
            <a:r>
              <a:rPr lang="zh-CN" altLang="en-US" dirty="0"/>
              <a:t>）</a:t>
            </a:r>
          </a:p>
        </p:txBody>
      </p:sp>
      <p:sp>
        <p:nvSpPr>
          <p:cNvPr id="4" name="文本框 3"/>
          <p:cNvSpPr txBox="1"/>
          <p:nvPr/>
        </p:nvSpPr>
        <p:spPr bwMode="auto">
          <a:xfrm>
            <a:off x="1611713" y="1985929"/>
            <a:ext cx="1871529" cy="584775"/>
          </a:xfrm>
          <a:prstGeom prst="rect">
            <a:avLst/>
          </a:prstGeom>
          <a:noFill/>
          <a:ln>
            <a:noFill/>
          </a:ln>
        </p:spPr>
        <p:txBody>
          <a:bodyPr wrap="square" rtlCol="0">
            <a:spAutoFit/>
          </a:bodyPr>
          <a:lstStyle/>
          <a:p>
            <a:pPr algn="ctr">
              <a:spcBef>
                <a:spcPts val="0"/>
              </a:spcBef>
            </a:pPr>
            <a:r>
              <a:rPr lang="zh-CN" altLang="en-US" sz="1600" dirty="0"/>
              <a:t>共产党宣言</a:t>
            </a:r>
            <a:endParaRPr lang="en-US" altLang="zh-CN" sz="1600" dirty="0"/>
          </a:p>
          <a:p>
            <a:pPr algn="ctr">
              <a:spcBef>
                <a:spcPts val="0"/>
              </a:spcBef>
            </a:pPr>
            <a:r>
              <a:rPr lang="en-US" altLang="zh-CN" sz="1600" dirty="0"/>
              <a:t>1848</a:t>
            </a:r>
            <a:endParaRPr lang="zh-CN" altLang="en-US" sz="1600" dirty="0"/>
          </a:p>
        </p:txBody>
      </p:sp>
      <p:sp>
        <p:nvSpPr>
          <p:cNvPr id="5" name="文本框 4"/>
          <p:cNvSpPr txBox="1"/>
          <p:nvPr/>
        </p:nvSpPr>
        <p:spPr bwMode="auto">
          <a:xfrm>
            <a:off x="1611713" y="2679005"/>
            <a:ext cx="1993605" cy="646331"/>
          </a:xfrm>
          <a:prstGeom prst="rect">
            <a:avLst/>
          </a:prstGeom>
          <a:noFill/>
          <a:ln>
            <a:noFill/>
          </a:ln>
        </p:spPr>
        <p:txBody>
          <a:bodyPr wrap="square" rtlCol="0">
            <a:spAutoFit/>
          </a:bodyPr>
          <a:lstStyle/>
          <a:p>
            <a:pPr algn="ctr">
              <a:spcBef>
                <a:spcPts val="0"/>
              </a:spcBef>
            </a:pPr>
            <a:r>
              <a:rPr lang="zh-CN" altLang="en-US" dirty="0"/>
              <a:t>欧洲革命</a:t>
            </a:r>
            <a:endParaRPr lang="en-US" altLang="zh-CN" dirty="0"/>
          </a:p>
          <a:p>
            <a:pPr algn="ctr">
              <a:spcBef>
                <a:spcPts val="0"/>
              </a:spcBef>
            </a:pPr>
            <a:r>
              <a:rPr lang="zh-CN" altLang="en-US" dirty="0"/>
              <a:t>（</a:t>
            </a:r>
            <a:r>
              <a:rPr lang="en-US" altLang="zh-CN" dirty="0"/>
              <a:t>1848-1849</a:t>
            </a:r>
            <a:r>
              <a:rPr lang="zh-CN" altLang="en-US" dirty="0"/>
              <a:t>）</a:t>
            </a:r>
          </a:p>
        </p:txBody>
      </p:sp>
      <p:sp>
        <p:nvSpPr>
          <p:cNvPr id="6" name="文本框 5"/>
          <p:cNvSpPr txBox="1"/>
          <p:nvPr/>
        </p:nvSpPr>
        <p:spPr bwMode="auto">
          <a:xfrm>
            <a:off x="1780195" y="3488071"/>
            <a:ext cx="1703047" cy="923330"/>
          </a:xfrm>
          <a:prstGeom prst="rect">
            <a:avLst/>
          </a:prstGeom>
          <a:noFill/>
          <a:ln>
            <a:noFill/>
          </a:ln>
        </p:spPr>
        <p:txBody>
          <a:bodyPr wrap="square" rtlCol="0">
            <a:spAutoFit/>
          </a:bodyPr>
          <a:lstStyle/>
          <a:p>
            <a:pPr algn="ctr">
              <a:spcBef>
                <a:spcPts val="0"/>
              </a:spcBef>
            </a:pPr>
            <a:r>
              <a:rPr lang="zh-CN" altLang="en-US" dirty="0"/>
              <a:t>国际工人协会（第一国际）</a:t>
            </a:r>
            <a:endParaRPr lang="en-US" altLang="zh-CN" dirty="0"/>
          </a:p>
          <a:p>
            <a:pPr algn="ctr">
              <a:spcBef>
                <a:spcPts val="0"/>
              </a:spcBef>
            </a:pPr>
            <a:r>
              <a:rPr lang="en-US" altLang="zh-CN" dirty="0"/>
              <a:t>1864</a:t>
            </a:r>
            <a:endParaRPr lang="zh-CN" altLang="en-US" dirty="0"/>
          </a:p>
        </p:txBody>
      </p:sp>
      <p:cxnSp>
        <p:nvCxnSpPr>
          <p:cNvPr id="8" name="直接箭头连接符 7"/>
          <p:cNvCxnSpPr/>
          <p:nvPr/>
        </p:nvCxnSpPr>
        <p:spPr>
          <a:xfrm flipV="1">
            <a:off x="3326363" y="4914133"/>
            <a:ext cx="88876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bwMode="auto">
          <a:xfrm>
            <a:off x="4215126" y="4621745"/>
            <a:ext cx="1236086" cy="584775"/>
          </a:xfrm>
          <a:prstGeom prst="rect">
            <a:avLst/>
          </a:prstGeom>
          <a:noFill/>
          <a:ln>
            <a:noFill/>
          </a:ln>
        </p:spPr>
        <p:txBody>
          <a:bodyPr wrap="square" rtlCol="0">
            <a:spAutoFit/>
          </a:bodyPr>
          <a:lstStyle/>
          <a:p>
            <a:pPr algn="just">
              <a:spcBef>
                <a:spcPts val="0"/>
              </a:spcBef>
            </a:pPr>
            <a:r>
              <a:rPr lang="en-US" altLang="zh-CN" sz="1600" dirty="0"/>
              <a:t>Failed after 72 Days</a:t>
            </a:r>
            <a:endParaRPr lang="zh-CN" altLang="en-US" sz="1600" dirty="0"/>
          </a:p>
        </p:txBody>
      </p:sp>
      <p:sp>
        <p:nvSpPr>
          <p:cNvPr id="10" name="文本框 9"/>
          <p:cNvSpPr txBox="1"/>
          <p:nvPr/>
        </p:nvSpPr>
        <p:spPr bwMode="auto">
          <a:xfrm>
            <a:off x="6590053" y="3489458"/>
            <a:ext cx="1703047" cy="646331"/>
          </a:xfrm>
          <a:prstGeom prst="rect">
            <a:avLst/>
          </a:prstGeom>
          <a:noFill/>
          <a:ln>
            <a:noFill/>
          </a:ln>
        </p:spPr>
        <p:txBody>
          <a:bodyPr wrap="square" rtlCol="0">
            <a:spAutoFit/>
          </a:bodyPr>
          <a:lstStyle/>
          <a:p>
            <a:pPr algn="ctr">
              <a:spcBef>
                <a:spcPts val="0"/>
              </a:spcBef>
            </a:pPr>
            <a:r>
              <a:rPr lang="zh-CN" altLang="en-US" dirty="0"/>
              <a:t>第二国际</a:t>
            </a:r>
            <a:endParaRPr lang="en-US" altLang="zh-CN" dirty="0"/>
          </a:p>
          <a:p>
            <a:pPr algn="ctr">
              <a:spcBef>
                <a:spcPts val="0"/>
              </a:spcBef>
            </a:pPr>
            <a:r>
              <a:rPr lang="en-US" altLang="zh-CN" dirty="0"/>
              <a:t>1889</a:t>
            </a:r>
            <a:endParaRPr lang="zh-CN" altLang="en-US" dirty="0"/>
          </a:p>
        </p:txBody>
      </p:sp>
      <p:cxnSp>
        <p:nvCxnSpPr>
          <p:cNvPr id="13" name="直接箭头连接符 12"/>
          <p:cNvCxnSpPr>
            <a:stCxn id="10" idx="2"/>
          </p:cNvCxnSpPr>
          <p:nvPr/>
        </p:nvCxnSpPr>
        <p:spPr>
          <a:xfrm flipH="1">
            <a:off x="7441576" y="4135789"/>
            <a:ext cx="1" cy="957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bwMode="auto">
          <a:xfrm>
            <a:off x="6773074" y="4411401"/>
            <a:ext cx="1803966" cy="350865"/>
          </a:xfrm>
          <a:prstGeom prst="rect">
            <a:avLst/>
          </a:prstGeom>
          <a:noFill/>
          <a:ln>
            <a:noFill/>
          </a:ln>
        </p:spPr>
        <p:txBody>
          <a:bodyPr wrap="square" rtlCol="0">
            <a:spAutoFit/>
          </a:bodyPr>
          <a:lstStyle/>
          <a:p>
            <a:pPr algn="just">
              <a:lnSpc>
                <a:spcPct val="120000"/>
              </a:lnSpc>
              <a:spcBef>
                <a:spcPts val="1400"/>
              </a:spcBef>
            </a:pPr>
            <a:r>
              <a:rPr lang="zh-CN" altLang="en-US" sz="1400" dirty="0"/>
              <a:t>伯恩斯坦修正主义</a:t>
            </a:r>
          </a:p>
        </p:txBody>
      </p:sp>
      <p:sp>
        <p:nvSpPr>
          <p:cNvPr id="15" name="文本框 14"/>
          <p:cNvSpPr txBox="1"/>
          <p:nvPr/>
        </p:nvSpPr>
        <p:spPr bwMode="auto">
          <a:xfrm>
            <a:off x="7057014" y="5154849"/>
            <a:ext cx="1236086" cy="338554"/>
          </a:xfrm>
          <a:prstGeom prst="rect">
            <a:avLst/>
          </a:prstGeom>
          <a:noFill/>
          <a:ln>
            <a:noFill/>
          </a:ln>
        </p:spPr>
        <p:txBody>
          <a:bodyPr wrap="square" rtlCol="0">
            <a:spAutoFit/>
          </a:bodyPr>
          <a:lstStyle/>
          <a:p>
            <a:pPr algn="just">
              <a:spcBef>
                <a:spcPts val="0"/>
              </a:spcBef>
            </a:pPr>
            <a:r>
              <a:rPr lang="en-US" altLang="zh-CN" sz="1600" dirty="0"/>
              <a:t>Failed</a:t>
            </a:r>
            <a:endParaRPr lang="zh-CN" altLang="en-US" sz="1600" dirty="0"/>
          </a:p>
        </p:txBody>
      </p:sp>
      <p:cxnSp>
        <p:nvCxnSpPr>
          <p:cNvPr id="17" name="直接箭头连接符 16"/>
          <p:cNvCxnSpPr/>
          <p:nvPr/>
        </p:nvCxnSpPr>
        <p:spPr>
          <a:xfrm>
            <a:off x="1504892" y="1985929"/>
            <a:ext cx="7714" cy="29282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本框 18">
            <a:hlinkClick r:id="rId3"/>
          </p:cNvPr>
          <p:cNvSpPr txBox="1"/>
          <p:nvPr/>
        </p:nvSpPr>
        <p:spPr bwMode="auto">
          <a:xfrm>
            <a:off x="3764247" y="5324126"/>
            <a:ext cx="2331312" cy="535531"/>
          </a:xfrm>
          <a:prstGeom prst="rect">
            <a:avLst/>
          </a:prstGeom>
          <a:noFill/>
          <a:ln>
            <a:noFill/>
          </a:ln>
        </p:spPr>
        <p:txBody>
          <a:bodyPr wrap="square" rtlCol="0">
            <a:spAutoFit/>
          </a:bodyPr>
          <a:lstStyle/>
          <a:p>
            <a:pPr algn="just">
              <a:lnSpc>
                <a:spcPct val="120000"/>
              </a:lnSpc>
              <a:spcBef>
                <a:spcPts val="1400"/>
              </a:spcBef>
            </a:pPr>
            <a:r>
              <a:rPr lang="en-US" altLang="zh-CN" sz="2400" dirty="0" err="1"/>
              <a:t>L'Internationale</a:t>
            </a:r>
            <a:r>
              <a:rPr lang="en-US" altLang="zh-CN" sz="2400" dirty="0"/>
              <a:t> </a:t>
            </a:r>
            <a:endParaRPr lang="zh-CN" altLang="en-US" sz="2400" dirty="0"/>
          </a:p>
        </p:txBody>
      </p:sp>
      <p:sp>
        <p:nvSpPr>
          <p:cNvPr id="20" name="文本框 19"/>
          <p:cNvSpPr txBox="1"/>
          <p:nvPr/>
        </p:nvSpPr>
        <p:spPr bwMode="auto">
          <a:xfrm>
            <a:off x="2807816" y="5807965"/>
            <a:ext cx="4050706" cy="480131"/>
          </a:xfrm>
          <a:prstGeom prst="rect">
            <a:avLst/>
          </a:prstGeom>
          <a:noFill/>
          <a:ln>
            <a:noFill/>
          </a:ln>
        </p:spPr>
        <p:txBody>
          <a:bodyPr wrap="square" rtlCol="0">
            <a:spAutoFit/>
          </a:bodyPr>
          <a:lstStyle/>
          <a:p>
            <a:pPr algn="just">
              <a:lnSpc>
                <a:spcPct val="120000"/>
              </a:lnSpc>
              <a:spcBef>
                <a:spcPts val="1400"/>
              </a:spcBef>
            </a:pPr>
            <a:r>
              <a:rPr lang="zh-CN" altLang="en-US" sz="700" dirty="0"/>
              <a:t>公社失败后不久，公社的领导人之一</a:t>
            </a:r>
            <a:r>
              <a:rPr lang="zh-CN" altLang="en-US" sz="700" dirty="0">
                <a:hlinkClick r:id="rId4"/>
              </a:rPr>
              <a:t>欧仁</a:t>
            </a:r>
            <a:r>
              <a:rPr lang="en-US" altLang="zh-CN" sz="700" dirty="0">
                <a:hlinkClick r:id="rId4"/>
              </a:rPr>
              <a:t>·</a:t>
            </a:r>
            <a:r>
              <a:rPr lang="zh-CN" altLang="en-US" sz="700" dirty="0">
                <a:hlinkClick r:id="rId4"/>
              </a:rPr>
              <a:t>鲍狄埃</a:t>
            </a:r>
            <a:r>
              <a:rPr lang="zh-CN" altLang="en-US" sz="700" dirty="0"/>
              <a:t>创作了诗歌</a:t>
            </a:r>
            <a:r>
              <a:rPr lang="en-US" altLang="zh-CN" sz="700" dirty="0"/>
              <a:t>《</a:t>
            </a:r>
            <a:r>
              <a:rPr lang="zh-CN" altLang="en-US" sz="700" dirty="0">
                <a:hlinkClick r:id="rId5"/>
              </a:rPr>
              <a:t>英特纳雄耐尔</a:t>
            </a:r>
            <a:r>
              <a:rPr lang="en-US" altLang="zh-CN" sz="700" dirty="0"/>
              <a:t>》</a:t>
            </a:r>
            <a:r>
              <a:rPr lang="zh-CN" altLang="en-US" sz="700" i="1" dirty="0"/>
              <a:t>（又译</a:t>
            </a:r>
            <a:r>
              <a:rPr lang="en-US" altLang="zh-CN" sz="700" i="1" dirty="0"/>
              <a:t>《</a:t>
            </a:r>
            <a:r>
              <a:rPr lang="zh-CN" altLang="en-US" sz="700" i="1" dirty="0"/>
              <a:t>国际工人联盟</a:t>
            </a:r>
            <a:r>
              <a:rPr lang="en-US" altLang="zh-CN" sz="700" i="1" dirty="0"/>
              <a:t>》</a:t>
            </a:r>
            <a:r>
              <a:rPr lang="zh-CN" altLang="en-US" sz="700" i="1" dirty="0"/>
              <a:t>）</a:t>
            </a:r>
            <a:r>
              <a:rPr lang="zh-CN" altLang="en-US" sz="700" dirty="0"/>
              <a:t>。该诗曾使用</a:t>
            </a:r>
            <a:r>
              <a:rPr lang="en-US" altLang="zh-CN" sz="700" dirty="0"/>
              <a:t>《</a:t>
            </a:r>
            <a:r>
              <a:rPr lang="zh-CN" altLang="en-US" sz="700" dirty="0">
                <a:hlinkClick r:id="rId6"/>
              </a:rPr>
              <a:t>马赛曲</a:t>
            </a:r>
            <a:r>
              <a:rPr lang="en-US" altLang="zh-CN" sz="700" dirty="0"/>
              <a:t>》</a:t>
            </a:r>
            <a:r>
              <a:rPr lang="zh-CN" altLang="en-US" sz="700" dirty="0"/>
              <a:t>的曲调演唱。</a:t>
            </a:r>
            <a:r>
              <a:rPr lang="en-US" altLang="zh-CN" sz="700" dirty="0"/>
              <a:t>1888</a:t>
            </a:r>
            <a:r>
              <a:rPr lang="zh-CN" altLang="en-US" sz="700" dirty="0"/>
              <a:t>年，法国工人作曲家</a:t>
            </a:r>
            <a:r>
              <a:rPr lang="zh-CN" altLang="en-US" sz="700" dirty="0">
                <a:hlinkClick r:id="rId7"/>
              </a:rPr>
              <a:t>皮埃尔</a:t>
            </a:r>
            <a:r>
              <a:rPr lang="en-US" altLang="zh-CN" sz="700" dirty="0">
                <a:hlinkClick r:id="rId7"/>
              </a:rPr>
              <a:t>·</a:t>
            </a:r>
            <a:r>
              <a:rPr lang="zh-CN" altLang="en-US" sz="700" dirty="0">
                <a:hlinkClick r:id="rId7"/>
              </a:rPr>
              <a:t>狄盖特</a:t>
            </a:r>
            <a:r>
              <a:rPr lang="zh-CN" altLang="en-US" sz="700" dirty="0"/>
              <a:t>为</a:t>
            </a:r>
            <a:r>
              <a:rPr lang="en-US" altLang="zh-CN" sz="700" dirty="0"/>
              <a:t>《</a:t>
            </a:r>
            <a:r>
              <a:rPr lang="zh-CN" altLang="en-US" sz="700" dirty="0"/>
              <a:t>国际歌</a:t>
            </a:r>
            <a:r>
              <a:rPr lang="en-US" altLang="zh-CN" sz="700" dirty="0"/>
              <a:t>》</a:t>
            </a:r>
            <a:r>
              <a:rPr lang="zh-CN" altLang="en-US" sz="700" dirty="0"/>
              <a:t>谱写了曲子，国际歌创作完成。</a:t>
            </a:r>
          </a:p>
        </p:txBody>
      </p:sp>
    </p:spTree>
    <p:extLst>
      <p:ext uri="{BB962C8B-B14F-4D97-AF65-F5344CB8AC3E}">
        <p14:creationId xmlns:p14="http://schemas.microsoft.com/office/powerpoint/2010/main" val="610656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 15"/>
          <p:cNvSpPr/>
          <p:nvPr/>
        </p:nvSpPr>
        <p:spPr bwMode="auto">
          <a:xfrm>
            <a:off x="382588" y="1163638"/>
            <a:ext cx="6996112"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无产阶级革命有暴力的与和平的两种形式</a:t>
            </a:r>
          </a:p>
        </p:txBody>
      </p:sp>
      <p:grpSp>
        <p:nvGrpSpPr>
          <p:cNvPr id="13315" name="组合 2"/>
          <p:cNvGrpSpPr>
            <a:grpSpLocks/>
          </p:cNvGrpSpPr>
          <p:nvPr/>
        </p:nvGrpSpPr>
        <p:grpSpPr bwMode="auto">
          <a:xfrm>
            <a:off x="382588" y="2828925"/>
            <a:ext cx="2465387" cy="917575"/>
            <a:chOff x="546100" y="2838450"/>
            <a:chExt cx="2465388" cy="917575"/>
          </a:xfrm>
        </p:grpSpPr>
        <p:sp>
          <p:nvSpPr>
            <p:cNvPr id="13323" name="右箭头 3"/>
            <p:cNvSpPr>
              <a:spLocks noChangeArrowheads="1"/>
            </p:cNvSpPr>
            <p:nvPr/>
          </p:nvSpPr>
          <p:spPr bwMode="auto">
            <a:xfrm>
              <a:off x="2436813" y="2838450"/>
              <a:ext cx="574675" cy="917575"/>
            </a:xfrm>
            <a:prstGeom prst="rightArrow">
              <a:avLst>
                <a:gd name="adj1" fmla="val 50000"/>
                <a:gd name="adj2" fmla="val 50000"/>
              </a:avLst>
            </a:prstGeom>
            <a:solidFill>
              <a:srgbClr val="FFC000">
                <a:alpha val="65881"/>
              </a:srgbClr>
            </a:solidFill>
            <a:ln w="12700">
              <a:solidFill>
                <a:srgbClr val="CDD7FF">
                  <a:alpha val="89803"/>
                </a:srgbClr>
              </a:solidFill>
              <a:miter lim="800000"/>
              <a:headEnd/>
              <a:tailEnd/>
            </a:ln>
          </p:spPr>
          <p:txBody>
            <a:bodyPr lIns="11430" tIns="102783" rIns="285490" bIns="102783"/>
            <a:lstStyle>
              <a:lvl1pPr marL="342900" indent="-342900" defTabSz="800100">
                <a:defRPr>
                  <a:solidFill>
                    <a:schemeClr val="tx1"/>
                  </a:solidFill>
                  <a:latin typeface="Arial" panose="020B0604020202020204" pitchFamily="34" charset="0"/>
                  <a:ea typeface="微软雅黑" panose="020B0503020204020204" pitchFamily="34" charset="-122"/>
                </a:defRPr>
              </a:lvl1pPr>
              <a:lvl2pPr marL="171450" indent="-171450" defTabSz="800100">
                <a:defRPr>
                  <a:solidFill>
                    <a:schemeClr val="tx1"/>
                  </a:solidFill>
                  <a:latin typeface="Arial" panose="020B0604020202020204" pitchFamily="34" charset="0"/>
                  <a:ea typeface="微软雅黑" panose="020B0503020204020204" pitchFamily="34" charset="-122"/>
                </a:defRPr>
              </a:lvl2pPr>
              <a:lvl3pPr marL="1143000" indent="-228600" defTabSz="800100">
                <a:defRPr>
                  <a:solidFill>
                    <a:schemeClr val="tx1"/>
                  </a:solidFill>
                  <a:latin typeface="Arial" panose="020B0604020202020204" pitchFamily="34" charset="0"/>
                  <a:ea typeface="微软雅黑" panose="020B0503020204020204" pitchFamily="34" charset="-122"/>
                </a:defRPr>
              </a:lvl3pPr>
              <a:lvl4pPr marL="1600200" indent="-228600" defTabSz="800100">
                <a:defRPr>
                  <a:solidFill>
                    <a:schemeClr val="tx1"/>
                  </a:solidFill>
                  <a:latin typeface="Arial" panose="020B0604020202020204" pitchFamily="34" charset="0"/>
                  <a:ea typeface="微软雅黑" panose="020B0503020204020204" pitchFamily="34" charset="-122"/>
                </a:defRPr>
              </a:lvl4pPr>
              <a:lvl5pPr marL="2057400" indent="-228600" defTabSz="800100">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1">
                <a:lnSpc>
                  <a:spcPct val="90000"/>
                </a:lnSpc>
                <a:spcAft>
                  <a:spcPct val="15000"/>
                </a:spcAft>
                <a:buFont typeface="Arial" panose="020B0604020202020204" pitchFamily="34" charset="0"/>
                <a:buChar char="•"/>
              </a:pPr>
              <a:endParaRPr lang="zh-CN" altLang="en-US">
                <a:solidFill>
                  <a:srgbClr val="000000"/>
                </a:solidFill>
                <a:latin typeface="Calibri" panose="020F0502020204030204" pitchFamily="34" charset="0"/>
                <a:ea typeface="宋体" panose="02010600030101010101" pitchFamily="2" charset="-122"/>
              </a:endParaRPr>
            </a:p>
            <a:p>
              <a:pPr lvl="1">
                <a:lnSpc>
                  <a:spcPct val="90000"/>
                </a:lnSpc>
                <a:spcAft>
                  <a:spcPct val="15000"/>
                </a:spcAft>
                <a:buFont typeface="Arial" panose="020B0604020202020204" pitchFamily="34" charset="0"/>
                <a:buChar char="•"/>
              </a:pPr>
              <a:endParaRPr lang="zh-CN" altLang="en-US">
                <a:solidFill>
                  <a:srgbClr val="000000"/>
                </a:solidFill>
                <a:latin typeface="Calibri" panose="020F0502020204030204" pitchFamily="34" charset="0"/>
                <a:ea typeface="宋体" panose="02010600030101010101" pitchFamily="2" charset="-122"/>
              </a:endParaRPr>
            </a:p>
          </p:txBody>
        </p:sp>
        <p:sp>
          <p:nvSpPr>
            <p:cNvPr id="14341" name="任意多边形 4"/>
            <p:cNvSpPr>
              <a:spLocks noChangeArrowheads="1"/>
            </p:cNvSpPr>
            <p:nvPr/>
          </p:nvSpPr>
          <p:spPr bwMode="auto">
            <a:xfrm>
              <a:off x="546100" y="2932113"/>
              <a:ext cx="1890713" cy="730250"/>
            </a:xfrm>
            <a:custGeom>
              <a:avLst/>
              <a:gdLst>
                <a:gd name="T0" fmla="*/ 0 w 1248410"/>
                <a:gd name="T1" fmla="*/ 120565 h 730826"/>
                <a:gd name="T2" fmla="*/ 123021 w 1248410"/>
                <a:gd name="T3" fmla="*/ 0 h 730826"/>
                <a:gd name="T4" fmla="*/ 1137835 w 1248410"/>
                <a:gd name="T5" fmla="*/ 0 h 730826"/>
                <a:gd name="T6" fmla="*/ 1260856 w 1248410"/>
                <a:gd name="T7" fmla="*/ 120565 h 730826"/>
                <a:gd name="T8" fmla="*/ 1260856 w 1248410"/>
                <a:gd name="T9" fmla="*/ 602809 h 730826"/>
                <a:gd name="T10" fmla="*/ 1137835 w 1248410"/>
                <a:gd name="T11" fmla="*/ 723373 h 730826"/>
                <a:gd name="T12" fmla="*/ 123021 w 1248410"/>
                <a:gd name="T13" fmla="*/ 723373 h 730826"/>
                <a:gd name="T14" fmla="*/ 0 w 1248410"/>
                <a:gd name="T15" fmla="*/ 602809 h 730826"/>
                <a:gd name="T16" fmla="*/ 0 w 1248410"/>
                <a:gd name="T17" fmla="*/ 120565 h 7308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48410"/>
                <a:gd name="T28" fmla="*/ 0 h 730826"/>
                <a:gd name="T29" fmla="*/ 1248410 w 1248410"/>
                <a:gd name="T30" fmla="*/ 730826 h 73082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48410" h="730826">
                  <a:moveTo>
                    <a:pt x="0" y="121807"/>
                  </a:moveTo>
                  <a:cubicBezTo>
                    <a:pt x="0" y="54535"/>
                    <a:pt x="54535" y="0"/>
                    <a:pt x="121807" y="0"/>
                  </a:cubicBezTo>
                  <a:lnTo>
                    <a:pt x="1126603" y="0"/>
                  </a:lnTo>
                  <a:cubicBezTo>
                    <a:pt x="1193875" y="0"/>
                    <a:pt x="1248410" y="54535"/>
                    <a:pt x="1248410" y="121807"/>
                  </a:cubicBezTo>
                  <a:lnTo>
                    <a:pt x="1248410" y="609019"/>
                  </a:lnTo>
                  <a:cubicBezTo>
                    <a:pt x="1248410" y="676291"/>
                    <a:pt x="1193875" y="730826"/>
                    <a:pt x="1126603" y="730826"/>
                  </a:cubicBezTo>
                  <a:lnTo>
                    <a:pt x="121807" y="730826"/>
                  </a:lnTo>
                  <a:cubicBezTo>
                    <a:pt x="54535" y="730826"/>
                    <a:pt x="0" y="676291"/>
                    <a:pt x="0" y="609019"/>
                  </a:cubicBezTo>
                  <a:lnTo>
                    <a:pt x="0" y="121807"/>
                  </a:lnTo>
                  <a:close/>
                </a:path>
              </a:pathLst>
            </a:custGeom>
            <a:solidFill>
              <a:srgbClr val="FFC000"/>
            </a:solidFill>
            <a:ln>
              <a:noFill/>
            </a:ln>
          </p:spPr>
          <p:txBody>
            <a:bodyPr lIns="104256" tIns="69966" rIns="104256" bIns="69966" anchor="ctr"/>
            <a:lstStyle>
              <a:lvl1pPr defTabSz="800100">
                <a:defRPr>
                  <a:solidFill>
                    <a:schemeClr val="tx1"/>
                  </a:solidFill>
                  <a:latin typeface="Arial" panose="020B0604020202020204" pitchFamily="34" charset="0"/>
                  <a:ea typeface="微软雅黑" panose="020B0503020204020204" pitchFamily="34" charset="-122"/>
                </a:defRPr>
              </a:lvl1pPr>
              <a:lvl2pPr marL="742950" indent="-285750" defTabSz="800100">
                <a:defRPr>
                  <a:solidFill>
                    <a:schemeClr val="tx1"/>
                  </a:solidFill>
                  <a:latin typeface="Arial" panose="020B0604020202020204" pitchFamily="34" charset="0"/>
                  <a:ea typeface="微软雅黑" panose="020B0503020204020204" pitchFamily="34" charset="-122"/>
                </a:defRPr>
              </a:lvl2pPr>
              <a:lvl3pPr marL="1143000" indent="-228600" defTabSz="800100">
                <a:defRPr>
                  <a:solidFill>
                    <a:schemeClr val="tx1"/>
                  </a:solidFill>
                  <a:latin typeface="Arial" panose="020B0604020202020204" pitchFamily="34" charset="0"/>
                  <a:ea typeface="微软雅黑" panose="020B0503020204020204" pitchFamily="34" charset="-122"/>
                </a:defRPr>
              </a:lvl3pPr>
              <a:lvl4pPr marL="1600200" indent="-228600" defTabSz="800100">
                <a:defRPr>
                  <a:solidFill>
                    <a:schemeClr val="tx1"/>
                  </a:solidFill>
                  <a:latin typeface="Arial" panose="020B0604020202020204" pitchFamily="34" charset="0"/>
                  <a:ea typeface="微软雅黑" panose="020B0503020204020204" pitchFamily="34" charset="-122"/>
                </a:defRPr>
              </a:lvl4pPr>
              <a:lvl5pPr marL="2057400" indent="-228600" defTabSz="800100">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90000"/>
                </a:lnSpc>
                <a:spcAft>
                  <a:spcPct val="35000"/>
                </a:spcAft>
                <a:buFont typeface="Arial" panose="020B0604020202020204" pitchFamily="34" charset="0"/>
                <a:buNone/>
                <a:defRPr/>
              </a:pPr>
              <a:r>
                <a:rPr lang="zh-CN" altLang="en-US" sz="2400" b="1" dirty="0">
                  <a:solidFill>
                    <a:srgbClr val="FFFFFF"/>
                  </a:solidFill>
                  <a:latin typeface="+mj-ea"/>
                  <a:ea typeface="+mj-ea"/>
                </a:rPr>
                <a:t>暴力革命</a:t>
              </a:r>
            </a:p>
          </p:txBody>
        </p:sp>
      </p:grpSp>
      <p:grpSp>
        <p:nvGrpSpPr>
          <p:cNvPr id="13316" name="组合 1"/>
          <p:cNvGrpSpPr>
            <a:grpSpLocks/>
          </p:cNvGrpSpPr>
          <p:nvPr/>
        </p:nvGrpSpPr>
        <p:grpSpPr bwMode="auto">
          <a:xfrm>
            <a:off x="382588" y="4581525"/>
            <a:ext cx="2465387" cy="917575"/>
            <a:chOff x="546100" y="3857625"/>
            <a:chExt cx="2465388" cy="917575"/>
          </a:xfrm>
        </p:grpSpPr>
        <p:sp>
          <p:nvSpPr>
            <p:cNvPr id="2" name="右箭头 5"/>
            <p:cNvSpPr>
              <a:spLocks noChangeArrowheads="1"/>
            </p:cNvSpPr>
            <p:nvPr/>
          </p:nvSpPr>
          <p:spPr bwMode="auto">
            <a:xfrm>
              <a:off x="2436813" y="3857625"/>
              <a:ext cx="574675" cy="917575"/>
            </a:xfrm>
            <a:prstGeom prst="rightArrow">
              <a:avLst>
                <a:gd name="adj1" fmla="val 50000"/>
                <a:gd name="adj2" fmla="val 50000"/>
              </a:avLst>
            </a:prstGeom>
            <a:solidFill>
              <a:schemeClr val="accent1">
                <a:lumMod val="60000"/>
                <a:lumOff val="40000"/>
                <a:alpha val="89803"/>
              </a:schemeClr>
            </a:solidFill>
            <a:ln w="12700">
              <a:solidFill>
                <a:srgbClr val="CDD7FF">
                  <a:alpha val="89803"/>
                </a:srgbClr>
              </a:solidFill>
              <a:miter lim="800000"/>
              <a:headEnd/>
              <a:tailEnd/>
            </a:ln>
          </p:spPr>
          <p:txBody>
            <a:bodyPr lIns="11430" tIns="102783" rIns="285490" bIns="102783"/>
            <a:lstStyle>
              <a:lvl1pPr marL="342900" indent="-342900" defTabSz="800100">
                <a:defRPr>
                  <a:solidFill>
                    <a:schemeClr val="tx1"/>
                  </a:solidFill>
                  <a:latin typeface="Arial" panose="020B0604020202020204" pitchFamily="34" charset="0"/>
                  <a:ea typeface="微软雅黑" panose="020B0503020204020204" pitchFamily="34" charset="-122"/>
                </a:defRPr>
              </a:lvl1pPr>
              <a:lvl2pPr marL="171450" indent="-171450" defTabSz="800100">
                <a:defRPr>
                  <a:solidFill>
                    <a:schemeClr val="tx1"/>
                  </a:solidFill>
                  <a:latin typeface="Arial" panose="020B0604020202020204" pitchFamily="34" charset="0"/>
                  <a:ea typeface="微软雅黑" panose="020B0503020204020204" pitchFamily="34" charset="-122"/>
                </a:defRPr>
              </a:lvl2pPr>
              <a:lvl3pPr marL="1143000" indent="-228600" defTabSz="800100">
                <a:defRPr>
                  <a:solidFill>
                    <a:schemeClr val="tx1"/>
                  </a:solidFill>
                  <a:latin typeface="Arial" panose="020B0604020202020204" pitchFamily="34" charset="0"/>
                  <a:ea typeface="微软雅黑" panose="020B0503020204020204" pitchFamily="34" charset="-122"/>
                </a:defRPr>
              </a:lvl3pPr>
              <a:lvl4pPr marL="1600200" indent="-228600" defTabSz="800100">
                <a:defRPr>
                  <a:solidFill>
                    <a:schemeClr val="tx1"/>
                  </a:solidFill>
                  <a:latin typeface="Arial" panose="020B0604020202020204" pitchFamily="34" charset="0"/>
                  <a:ea typeface="微软雅黑" panose="020B0503020204020204" pitchFamily="34" charset="-122"/>
                </a:defRPr>
              </a:lvl4pPr>
              <a:lvl5pPr marL="2057400" indent="-228600" defTabSz="800100">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1">
                <a:lnSpc>
                  <a:spcPct val="90000"/>
                </a:lnSpc>
                <a:spcAft>
                  <a:spcPct val="15000"/>
                </a:spcAft>
                <a:buFont typeface="Arial" panose="020B0604020202020204" pitchFamily="34" charset="0"/>
                <a:buChar char="•"/>
                <a:defRPr/>
              </a:pPr>
              <a:endParaRPr lang="zh-CN" altLang="en-US" dirty="0">
                <a:solidFill>
                  <a:srgbClr val="000000"/>
                </a:solidFill>
                <a:latin typeface="Calibri" panose="020F0502020204030204" pitchFamily="34" charset="0"/>
                <a:ea typeface="宋体" panose="02010600030101010101" pitchFamily="2" charset="-122"/>
              </a:endParaRPr>
            </a:p>
            <a:p>
              <a:pPr lvl="1">
                <a:lnSpc>
                  <a:spcPct val="90000"/>
                </a:lnSpc>
                <a:spcAft>
                  <a:spcPct val="15000"/>
                </a:spcAft>
                <a:buFont typeface="Arial" panose="020B0604020202020204" pitchFamily="34" charset="0"/>
                <a:buChar char="•"/>
                <a:defRPr/>
              </a:pPr>
              <a:endParaRPr lang="zh-CN" altLang="en-US" dirty="0">
                <a:solidFill>
                  <a:srgbClr val="000000"/>
                </a:solidFill>
                <a:latin typeface="Calibri" panose="020F0502020204030204" pitchFamily="34" charset="0"/>
                <a:ea typeface="宋体" panose="02010600030101010101" pitchFamily="2" charset="-122"/>
              </a:endParaRPr>
            </a:p>
          </p:txBody>
        </p:sp>
        <p:sp>
          <p:nvSpPr>
            <p:cNvPr id="14343" name="任意多边形 6"/>
            <p:cNvSpPr>
              <a:spLocks noChangeArrowheads="1"/>
            </p:cNvSpPr>
            <p:nvPr/>
          </p:nvSpPr>
          <p:spPr bwMode="auto">
            <a:xfrm>
              <a:off x="546100" y="3951288"/>
              <a:ext cx="1890713" cy="730250"/>
            </a:xfrm>
            <a:custGeom>
              <a:avLst/>
              <a:gdLst>
                <a:gd name="T0" fmla="*/ 0 w 1248410"/>
                <a:gd name="T1" fmla="*/ 120565 h 730826"/>
                <a:gd name="T2" fmla="*/ 123021 w 1248410"/>
                <a:gd name="T3" fmla="*/ 0 h 730826"/>
                <a:gd name="T4" fmla="*/ 1137835 w 1248410"/>
                <a:gd name="T5" fmla="*/ 0 h 730826"/>
                <a:gd name="T6" fmla="*/ 1260856 w 1248410"/>
                <a:gd name="T7" fmla="*/ 120565 h 730826"/>
                <a:gd name="T8" fmla="*/ 1260856 w 1248410"/>
                <a:gd name="T9" fmla="*/ 602809 h 730826"/>
                <a:gd name="T10" fmla="*/ 1137835 w 1248410"/>
                <a:gd name="T11" fmla="*/ 723373 h 730826"/>
                <a:gd name="T12" fmla="*/ 123021 w 1248410"/>
                <a:gd name="T13" fmla="*/ 723373 h 730826"/>
                <a:gd name="T14" fmla="*/ 0 w 1248410"/>
                <a:gd name="T15" fmla="*/ 602809 h 730826"/>
                <a:gd name="T16" fmla="*/ 0 w 1248410"/>
                <a:gd name="T17" fmla="*/ 120565 h 7308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48410"/>
                <a:gd name="T28" fmla="*/ 0 h 730826"/>
                <a:gd name="T29" fmla="*/ 1248410 w 1248410"/>
                <a:gd name="T30" fmla="*/ 730826 h 73082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48410" h="730826">
                  <a:moveTo>
                    <a:pt x="0" y="121807"/>
                  </a:moveTo>
                  <a:cubicBezTo>
                    <a:pt x="0" y="54535"/>
                    <a:pt x="54535" y="0"/>
                    <a:pt x="121807" y="0"/>
                  </a:cubicBezTo>
                  <a:lnTo>
                    <a:pt x="1126603" y="0"/>
                  </a:lnTo>
                  <a:cubicBezTo>
                    <a:pt x="1193875" y="0"/>
                    <a:pt x="1248410" y="54535"/>
                    <a:pt x="1248410" y="121807"/>
                  </a:cubicBezTo>
                  <a:lnTo>
                    <a:pt x="1248410" y="609019"/>
                  </a:lnTo>
                  <a:cubicBezTo>
                    <a:pt x="1248410" y="676291"/>
                    <a:pt x="1193875" y="730826"/>
                    <a:pt x="1126603" y="730826"/>
                  </a:cubicBezTo>
                  <a:lnTo>
                    <a:pt x="121807" y="730826"/>
                  </a:lnTo>
                  <a:cubicBezTo>
                    <a:pt x="54535" y="730826"/>
                    <a:pt x="0" y="676291"/>
                    <a:pt x="0" y="609019"/>
                  </a:cubicBezTo>
                  <a:lnTo>
                    <a:pt x="0" y="121807"/>
                  </a:lnTo>
                  <a:close/>
                </a:path>
              </a:pathLst>
            </a:custGeom>
            <a:solidFill>
              <a:schemeClr val="accent1">
                <a:lumMod val="60000"/>
                <a:lumOff val="40000"/>
              </a:schemeClr>
            </a:solidFill>
            <a:ln>
              <a:noFill/>
            </a:ln>
          </p:spPr>
          <p:txBody>
            <a:bodyPr lIns="104256" tIns="69966" rIns="104256" bIns="69966" anchor="ctr"/>
            <a:lstStyle>
              <a:lvl1pPr defTabSz="800100">
                <a:defRPr>
                  <a:solidFill>
                    <a:schemeClr val="tx1"/>
                  </a:solidFill>
                  <a:latin typeface="Arial" panose="020B0604020202020204" pitchFamily="34" charset="0"/>
                  <a:ea typeface="微软雅黑" panose="020B0503020204020204" pitchFamily="34" charset="-122"/>
                </a:defRPr>
              </a:lvl1pPr>
              <a:lvl2pPr marL="742950" indent="-285750" defTabSz="800100">
                <a:defRPr>
                  <a:solidFill>
                    <a:schemeClr val="tx1"/>
                  </a:solidFill>
                  <a:latin typeface="Arial" panose="020B0604020202020204" pitchFamily="34" charset="0"/>
                  <a:ea typeface="微软雅黑" panose="020B0503020204020204" pitchFamily="34" charset="-122"/>
                </a:defRPr>
              </a:lvl2pPr>
              <a:lvl3pPr marL="1143000" indent="-228600" defTabSz="800100">
                <a:defRPr>
                  <a:solidFill>
                    <a:schemeClr val="tx1"/>
                  </a:solidFill>
                  <a:latin typeface="Arial" panose="020B0604020202020204" pitchFamily="34" charset="0"/>
                  <a:ea typeface="微软雅黑" panose="020B0503020204020204" pitchFamily="34" charset="-122"/>
                </a:defRPr>
              </a:lvl3pPr>
              <a:lvl4pPr marL="1600200" indent="-228600" defTabSz="800100">
                <a:defRPr>
                  <a:solidFill>
                    <a:schemeClr val="tx1"/>
                  </a:solidFill>
                  <a:latin typeface="Arial" panose="020B0604020202020204" pitchFamily="34" charset="0"/>
                  <a:ea typeface="微软雅黑" panose="020B0503020204020204" pitchFamily="34" charset="-122"/>
                </a:defRPr>
              </a:lvl4pPr>
              <a:lvl5pPr marL="2057400" indent="-228600" defTabSz="800100">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90000"/>
                </a:lnSpc>
                <a:spcAft>
                  <a:spcPct val="35000"/>
                </a:spcAft>
                <a:buFont typeface="Arial" panose="020B0604020202020204" pitchFamily="34" charset="0"/>
                <a:buNone/>
                <a:defRPr/>
              </a:pPr>
              <a:r>
                <a:rPr lang="zh-CN" altLang="en-US" sz="2400" b="1">
                  <a:solidFill>
                    <a:srgbClr val="FFFFFF"/>
                  </a:solidFill>
                  <a:latin typeface="+mj-ea"/>
                  <a:ea typeface="+mj-ea"/>
                </a:rPr>
                <a:t>和平过渡</a:t>
              </a:r>
            </a:p>
          </p:txBody>
        </p:sp>
      </p:grpSp>
      <p:sp>
        <p:nvSpPr>
          <p:cNvPr id="14344" name="爆炸形 2 7"/>
          <p:cNvSpPr>
            <a:spLocks noChangeArrowheads="1"/>
          </p:cNvSpPr>
          <p:nvPr/>
        </p:nvSpPr>
        <p:spPr bwMode="auto">
          <a:xfrm>
            <a:off x="3303588" y="1873250"/>
            <a:ext cx="5676900" cy="2287588"/>
          </a:xfrm>
          <a:prstGeom prst="irregularSeal2">
            <a:avLst/>
          </a:prstGeom>
          <a:solidFill>
            <a:srgbClr val="FFC000">
              <a:alpha val="54117"/>
            </a:srgbClr>
          </a:solidFill>
          <a:ln>
            <a:noFill/>
          </a:ln>
        </p:spPr>
        <p:txBody>
          <a:bodyPr lIns="0" tIns="46990" rIns="0" bIns="46990" anchor="ct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buFont typeface="Arial" panose="020B0604020202020204" pitchFamily="34" charset="0"/>
              <a:buNone/>
              <a:defRPr/>
            </a:pPr>
            <a:r>
              <a:rPr lang="zh-CN" altLang="en-US" sz="2000" dirty="0">
                <a:latin typeface="+mj-ea"/>
                <a:ea typeface="+mj-ea"/>
              </a:rPr>
              <a:t>马克思：“暴力是每一个孕育着新社会的旧社会的助产婆”。</a:t>
            </a:r>
            <a:r>
              <a:rPr lang="zh-CN" altLang="en-US" sz="2000" dirty="0">
                <a:solidFill>
                  <a:srgbClr val="660066"/>
                </a:solidFill>
                <a:latin typeface="+mj-ea"/>
                <a:ea typeface="+mj-ea"/>
                <a:sym typeface="Arial" panose="020B0604020202020204" pitchFamily="34" charset="0"/>
              </a:rPr>
              <a:t>          </a:t>
            </a:r>
            <a:endParaRPr lang="zh-CN" altLang="en-US" sz="2000" dirty="0">
              <a:latin typeface="+mj-ea"/>
              <a:ea typeface="+mj-ea"/>
              <a:sym typeface="Arial" panose="020B0604020202020204" pitchFamily="34" charset="0"/>
            </a:endParaRPr>
          </a:p>
        </p:txBody>
      </p:sp>
      <p:sp>
        <p:nvSpPr>
          <p:cNvPr id="13318" name="Rectangle 3"/>
          <p:cNvSpPr>
            <a:spLocks noGrp="1" noChangeArrowheads="1"/>
          </p:cNvSpPr>
          <p:nvPr/>
        </p:nvSpPr>
        <p:spPr bwMode="auto">
          <a:xfrm>
            <a:off x="3040063" y="2492375"/>
            <a:ext cx="4391025"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buFont typeface="Arial" panose="020B0604020202020204" pitchFamily="34" charset="0"/>
              <a:buNone/>
            </a:pPr>
            <a:endParaRPr lang="zh-CN" altLang="en-US" sz="2400" b="1">
              <a:latin typeface="宋体" panose="02010600030101010101" pitchFamily="2" charset="-122"/>
              <a:ea typeface="宋体" panose="02010600030101010101" pitchFamily="2" charset="-122"/>
              <a:sym typeface="Arial" panose="020B0604020202020204" pitchFamily="34" charset="0"/>
            </a:endParaRPr>
          </a:p>
        </p:txBody>
      </p:sp>
      <p:sp>
        <p:nvSpPr>
          <p:cNvPr id="14346" name="爆炸形 1 8"/>
          <p:cNvSpPr>
            <a:spLocks noChangeArrowheads="1"/>
          </p:cNvSpPr>
          <p:nvPr/>
        </p:nvSpPr>
        <p:spPr bwMode="auto">
          <a:xfrm>
            <a:off x="3608388" y="3668713"/>
            <a:ext cx="5054600" cy="2860675"/>
          </a:xfrm>
          <a:prstGeom prst="irregularSeal1">
            <a:avLst/>
          </a:prstGeom>
          <a:solidFill>
            <a:schemeClr val="accent1">
              <a:lumMod val="60000"/>
              <a:lumOff val="40000"/>
              <a:alpha val="54901"/>
            </a:schemeClr>
          </a:solidFill>
          <a:ln>
            <a:noFill/>
          </a:ln>
        </p:spPr>
        <p:txBody>
          <a:bodyPr lIns="90170" tIns="46990" rIns="90170" bIns="46990" anchor="ct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buFont typeface="Arial" panose="020B0604020202020204" pitchFamily="34" charset="0"/>
              <a:buNone/>
              <a:defRPr/>
            </a:pPr>
            <a:r>
              <a:rPr lang="zh-CN" altLang="en-US" sz="2000">
                <a:latin typeface="+mj-ea"/>
                <a:ea typeface="+mj-ea"/>
              </a:rPr>
              <a:t>马克思：和平过渡只是“革命史上极为罕见的机会”。 </a:t>
            </a:r>
            <a:endParaRPr lang="zh-CN" altLang="en-US" sz="2000">
              <a:latin typeface="+mj-ea"/>
              <a:ea typeface="+mj-ea"/>
              <a:sym typeface="Arial" panose="020B0604020202020204" pitchFamily="34" charset="0"/>
            </a:endParaRPr>
          </a:p>
        </p:txBody>
      </p:sp>
      <p:sp>
        <p:nvSpPr>
          <p:cNvPr id="12" name="文本框 11"/>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二、社会主义从理论到现实</a:t>
            </a:r>
          </a:p>
        </p:txBody>
      </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5"/>
          <p:cNvSpPr/>
          <p:nvPr/>
        </p:nvSpPr>
        <p:spPr bwMode="auto">
          <a:xfrm>
            <a:off x="382588" y="1049338"/>
            <a:ext cx="6475412"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无产阶级革命有暴力的与和平的两种形式</a:t>
            </a:r>
          </a:p>
        </p:txBody>
      </p:sp>
      <p:grpSp>
        <p:nvGrpSpPr>
          <p:cNvPr id="14339" name="组合 2"/>
          <p:cNvGrpSpPr>
            <a:grpSpLocks/>
          </p:cNvGrpSpPr>
          <p:nvPr/>
        </p:nvGrpSpPr>
        <p:grpSpPr bwMode="auto">
          <a:xfrm>
            <a:off x="1220788" y="1714500"/>
            <a:ext cx="6702425" cy="4689475"/>
            <a:chOff x="1592261" y="1815756"/>
            <a:chExt cx="6700839" cy="4689816"/>
          </a:xfrm>
        </p:grpSpPr>
        <p:pic>
          <p:nvPicPr>
            <p:cNvPr id="14341" name="圆角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2261" y="1815756"/>
              <a:ext cx="2552701" cy="2545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7"/>
            <p:cNvSpPr>
              <a:spLocks noChangeArrowheads="1"/>
            </p:cNvSpPr>
            <p:nvPr/>
          </p:nvSpPr>
          <p:spPr bwMode="auto">
            <a:xfrm>
              <a:off x="1592261" y="3773286"/>
              <a:ext cx="2544160" cy="2732286"/>
            </a:xfrm>
            <a:prstGeom prst="rect">
              <a:avLst/>
            </a:prstGeom>
            <a:solidFill>
              <a:schemeClr val="accent4">
                <a:lumMod val="20000"/>
                <a:lumOff val="80000"/>
              </a:schemeClr>
            </a:solidFill>
            <a:ln w="12700">
              <a:noFill/>
              <a:miter lim="800000"/>
              <a:headEnd/>
              <a:tailEnd/>
            </a:ln>
          </p:spPr>
          <p:txBody>
            <a:bodyPr lIns="216000" tIns="216000" rIns="101753" bIns="134333"/>
            <a:lstStyle>
              <a:lvl1pPr defTabSz="977900">
                <a:defRPr>
                  <a:solidFill>
                    <a:schemeClr val="tx1"/>
                  </a:solidFill>
                  <a:latin typeface="Arial" panose="020B0604020202020204" pitchFamily="34" charset="0"/>
                  <a:ea typeface="微软雅黑" panose="020B0503020204020204" pitchFamily="34" charset="-122"/>
                </a:defRPr>
              </a:lvl1pPr>
              <a:lvl2pPr indent="457200" defTabSz="977900">
                <a:defRPr>
                  <a:solidFill>
                    <a:schemeClr val="tx1"/>
                  </a:solidFill>
                  <a:latin typeface="Arial" panose="020B0604020202020204" pitchFamily="34" charset="0"/>
                  <a:ea typeface="微软雅黑" panose="020B0503020204020204" pitchFamily="34" charset="-122"/>
                </a:defRPr>
              </a:lvl2pPr>
              <a:lvl3pPr marL="1143000" indent="-228600" defTabSz="977900">
                <a:defRPr>
                  <a:solidFill>
                    <a:schemeClr val="tx1"/>
                  </a:solidFill>
                  <a:latin typeface="Arial" panose="020B0604020202020204" pitchFamily="34" charset="0"/>
                  <a:ea typeface="微软雅黑" panose="020B0503020204020204" pitchFamily="34" charset="-122"/>
                </a:defRPr>
              </a:lvl3pPr>
              <a:lvl4pPr marL="1600200" indent="-228600" defTabSz="977900">
                <a:defRPr>
                  <a:solidFill>
                    <a:schemeClr val="tx1"/>
                  </a:solidFill>
                  <a:latin typeface="Arial" panose="020B0604020202020204" pitchFamily="34" charset="0"/>
                  <a:ea typeface="微软雅黑" panose="020B0503020204020204" pitchFamily="34" charset="-122"/>
                </a:defRPr>
              </a:lvl4pPr>
              <a:lvl5pPr marL="2057400" indent="-228600" defTabSz="977900">
                <a:defRPr>
                  <a:solidFill>
                    <a:schemeClr val="tx1"/>
                  </a:solidFill>
                  <a:latin typeface="Arial" panose="020B0604020202020204" pitchFamily="34" charset="0"/>
                  <a:ea typeface="微软雅黑" panose="020B0503020204020204" pitchFamily="34" charset="-122"/>
                </a:defRPr>
              </a:lvl5pPr>
              <a:lvl6pPr marL="2514600" indent="-228600" defTabSz="9779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9779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9779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9779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90000"/>
                </a:lnSpc>
                <a:spcAft>
                  <a:spcPct val="35000"/>
                </a:spcAft>
                <a:buFont typeface="Arial" panose="020B0604020202020204" pitchFamily="34" charset="0"/>
                <a:buNone/>
                <a:defRPr/>
              </a:pPr>
              <a:r>
                <a:rPr lang="zh-CN" altLang="en-US" sz="2400" b="1" dirty="0">
                  <a:solidFill>
                    <a:srgbClr val="014D23"/>
                  </a:solidFill>
                  <a:latin typeface="+mj-ea"/>
                  <a:ea typeface="+mj-ea"/>
                  <a:sym typeface="黑体" panose="02010609060101010101" pitchFamily="49" charset="-122"/>
                </a:rPr>
                <a:t>马、恩的设想</a:t>
              </a:r>
              <a:endParaRPr lang="zh-CN" altLang="en-US" sz="2400" b="1" dirty="0">
                <a:solidFill>
                  <a:srgbClr val="014D23"/>
                </a:solidFill>
                <a:latin typeface="+mj-ea"/>
                <a:ea typeface="+mj-ea"/>
              </a:endParaRPr>
            </a:p>
            <a:p>
              <a:pPr marL="0" lvl="1" indent="0">
                <a:spcBef>
                  <a:spcPts val="1000"/>
                </a:spcBef>
                <a:buFont typeface="Arial" panose="020B0604020202020204" pitchFamily="34" charset="0"/>
                <a:buNone/>
                <a:defRPr/>
              </a:pPr>
              <a:r>
                <a:rPr lang="zh-CN" altLang="en-US" sz="2400" dirty="0">
                  <a:latin typeface="+mj-ea"/>
                  <a:ea typeface="+mj-ea"/>
                </a:rPr>
                <a:t>无产阶级革命</a:t>
              </a:r>
              <a:r>
                <a:rPr lang="zh-CN" altLang="en-US" sz="2400" dirty="0">
                  <a:solidFill>
                    <a:srgbClr val="FF0000"/>
                  </a:solidFill>
                  <a:latin typeface="+mj-ea"/>
                  <a:ea typeface="+mj-ea"/>
                </a:rPr>
                <a:t>至少</a:t>
              </a:r>
              <a:r>
                <a:rPr lang="zh-CN" altLang="en-US" sz="2400" dirty="0">
                  <a:latin typeface="+mj-ea"/>
                  <a:ea typeface="+mj-ea"/>
                </a:rPr>
                <a:t>将在几个主要的资本主义国家内同时发生</a:t>
              </a:r>
            </a:p>
          </p:txBody>
        </p:sp>
        <p:sp>
          <p:nvSpPr>
            <p:cNvPr id="14343" name="任意多边形 18"/>
            <p:cNvSpPr>
              <a:spLocks/>
            </p:cNvSpPr>
            <p:nvPr/>
          </p:nvSpPr>
          <p:spPr bwMode="auto">
            <a:xfrm>
              <a:off x="4538663" y="3465513"/>
              <a:ext cx="431800" cy="539750"/>
            </a:xfrm>
            <a:custGeom>
              <a:avLst/>
              <a:gdLst>
                <a:gd name="T0" fmla="*/ 0 w 432433"/>
                <a:gd name="T1" fmla="*/ 108389 h 539438"/>
                <a:gd name="T2" fmla="*/ 213697 w 432433"/>
                <a:gd name="T3" fmla="*/ 108389 h 539438"/>
                <a:gd name="T4" fmla="*/ 213697 w 432433"/>
                <a:gd name="T5" fmla="*/ 0 h 539438"/>
                <a:gd name="T6" fmla="*/ 427396 w 432433"/>
                <a:gd name="T7" fmla="*/ 270969 h 539438"/>
                <a:gd name="T8" fmla="*/ 213697 w 432433"/>
                <a:gd name="T9" fmla="*/ 541939 h 539438"/>
                <a:gd name="T10" fmla="*/ 213697 w 432433"/>
                <a:gd name="T11" fmla="*/ 433551 h 539438"/>
                <a:gd name="T12" fmla="*/ 0 w 432433"/>
                <a:gd name="T13" fmla="*/ 433551 h 539438"/>
                <a:gd name="T14" fmla="*/ 0 w 432433"/>
                <a:gd name="T15" fmla="*/ 108389 h 539438"/>
                <a:gd name="T16" fmla="*/ 0 60000 65536"/>
                <a:gd name="T17" fmla="*/ 0 60000 65536"/>
                <a:gd name="T18" fmla="*/ 0 60000 65536"/>
                <a:gd name="T19" fmla="*/ 0 60000 65536"/>
                <a:gd name="T20" fmla="*/ 0 60000 65536"/>
                <a:gd name="T21" fmla="*/ 0 60000 65536"/>
                <a:gd name="T22" fmla="*/ 0 60000 65536"/>
                <a:gd name="T23" fmla="*/ 0 60000 65536"/>
                <a:gd name="T24" fmla="*/ 0 w 432433"/>
                <a:gd name="T25" fmla="*/ 0 h 539438"/>
                <a:gd name="T26" fmla="*/ 432433 w 432433"/>
                <a:gd name="T27" fmla="*/ 539438 h 5394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32433" h="539438">
                  <a:moveTo>
                    <a:pt x="0" y="107888"/>
                  </a:moveTo>
                  <a:lnTo>
                    <a:pt x="216217" y="107888"/>
                  </a:lnTo>
                  <a:lnTo>
                    <a:pt x="216217" y="0"/>
                  </a:lnTo>
                  <a:lnTo>
                    <a:pt x="432433" y="269719"/>
                  </a:lnTo>
                  <a:lnTo>
                    <a:pt x="216217" y="539438"/>
                  </a:lnTo>
                  <a:lnTo>
                    <a:pt x="216217" y="431550"/>
                  </a:lnTo>
                  <a:lnTo>
                    <a:pt x="0" y="431550"/>
                  </a:lnTo>
                  <a:lnTo>
                    <a:pt x="0" y="107888"/>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14344" name="圆角矩形 1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163" y="1815756"/>
              <a:ext cx="2928937" cy="2918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0"/>
            <p:cNvSpPr>
              <a:spLocks noChangeArrowheads="1"/>
            </p:cNvSpPr>
            <p:nvPr/>
          </p:nvSpPr>
          <p:spPr bwMode="auto">
            <a:xfrm>
              <a:off x="5372791" y="3773286"/>
              <a:ext cx="2920309" cy="2732286"/>
            </a:xfrm>
            <a:prstGeom prst="rect">
              <a:avLst/>
            </a:prstGeom>
            <a:solidFill>
              <a:schemeClr val="accent4">
                <a:lumMod val="20000"/>
                <a:lumOff val="80000"/>
              </a:schemeClr>
            </a:solidFill>
            <a:ln w="12700">
              <a:noFill/>
              <a:miter lim="800000"/>
              <a:headEnd/>
              <a:tailEnd/>
            </a:ln>
          </p:spPr>
          <p:txBody>
            <a:bodyPr lIns="216000" tIns="216000" rIns="134333" bIns="134333"/>
            <a:lstStyle>
              <a:lvl1pPr defTabSz="977900">
                <a:defRPr>
                  <a:solidFill>
                    <a:schemeClr val="tx1"/>
                  </a:solidFill>
                  <a:latin typeface="Arial" panose="020B0604020202020204" pitchFamily="34" charset="0"/>
                  <a:ea typeface="微软雅黑" panose="020B0503020204020204" pitchFamily="34" charset="-122"/>
                </a:defRPr>
              </a:lvl1pPr>
              <a:lvl2pPr indent="457200" defTabSz="977900">
                <a:defRPr>
                  <a:solidFill>
                    <a:schemeClr val="tx1"/>
                  </a:solidFill>
                  <a:latin typeface="Arial" panose="020B0604020202020204" pitchFamily="34" charset="0"/>
                  <a:ea typeface="微软雅黑" panose="020B0503020204020204" pitchFamily="34" charset="-122"/>
                </a:defRPr>
              </a:lvl2pPr>
              <a:lvl3pPr marL="1143000" indent="-228600" defTabSz="977900">
                <a:defRPr>
                  <a:solidFill>
                    <a:schemeClr val="tx1"/>
                  </a:solidFill>
                  <a:latin typeface="Arial" panose="020B0604020202020204" pitchFamily="34" charset="0"/>
                  <a:ea typeface="微软雅黑" panose="020B0503020204020204" pitchFamily="34" charset="-122"/>
                </a:defRPr>
              </a:lvl3pPr>
              <a:lvl4pPr marL="1600200" indent="-228600" defTabSz="977900">
                <a:defRPr>
                  <a:solidFill>
                    <a:schemeClr val="tx1"/>
                  </a:solidFill>
                  <a:latin typeface="Arial" panose="020B0604020202020204" pitchFamily="34" charset="0"/>
                  <a:ea typeface="微软雅黑" panose="020B0503020204020204" pitchFamily="34" charset="-122"/>
                </a:defRPr>
              </a:lvl4pPr>
              <a:lvl5pPr marL="2057400" indent="-228600" defTabSz="977900">
                <a:defRPr>
                  <a:solidFill>
                    <a:schemeClr val="tx1"/>
                  </a:solidFill>
                  <a:latin typeface="Arial" panose="020B0604020202020204" pitchFamily="34" charset="0"/>
                  <a:ea typeface="微软雅黑" panose="020B0503020204020204" pitchFamily="34" charset="-122"/>
                </a:defRPr>
              </a:lvl5pPr>
              <a:lvl6pPr marL="2514600" indent="-228600" defTabSz="9779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9779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9779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9779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90000"/>
                </a:lnSpc>
                <a:spcAft>
                  <a:spcPct val="35000"/>
                </a:spcAft>
                <a:defRPr/>
              </a:pPr>
              <a:r>
                <a:rPr lang="zh-CN" altLang="en-US" sz="2400" b="1" dirty="0">
                  <a:solidFill>
                    <a:srgbClr val="014D23"/>
                  </a:solidFill>
                  <a:latin typeface="+mj-ea"/>
                  <a:ea typeface="+mj-ea"/>
                  <a:sym typeface="黑体" panose="02010609060101010101" pitchFamily="49" charset="-122"/>
                </a:rPr>
                <a:t>列宁的新论断</a:t>
              </a:r>
              <a:endParaRPr lang="zh-CN" altLang="en-US" sz="2400" b="1" dirty="0">
                <a:solidFill>
                  <a:srgbClr val="014D23"/>
                </a:solidFill>
                <a:latin typeface="+mj-ea"/>
                <a:ea typeface="+mj-ea"/>
              </a:endParaRPr>
            </a:p>
            <a:p>
              <a:pPr marL="0" lvl="1" indent="0">
                <a:spcBef>
                  <a:spcPts val="1000"/>
                </a:spcBef>
                <a:defRPr/>
              </a:pPr>
              <a:r>
                <a:rPr lang="zh-CN" altLang="en-US" sz="2400" dirty="0">
                  <a:latin typeface="+mj-ea"/>
                  <a:ea typeface="+mj-ea"/>
                </a:rPr>
                <a:t>无产阶级社会主义革命，将是由一国或数国首先胜利，然后波浪式地发展为全世界的胜利</a:t>
              </a:r>
            </a:p>
          </p:txBody>
        </p:sp>
        <p:cxnSp>
          <p:nvCxnSpPr>
            <p:cNvPr id="15369" name="直接连接符 22"/>
            <p:cNvCxnSpPr>
              <a:cxnSpLocks noChangeShapeType="1"/>
            </p:cNvCxnSpPr>
            <p:nvPr/>
          </p:nvCxnSpPr>
          <p:spPr bwMode="auto">
            <a:xfrm>
              <a:off x="1965235" y="4397219"/>
              <a:ext cx="1799799" cy="0"/>
            </a:xfrm>
            <a:prstGeom prst="line">
              <a:avLst/>
            </a:prstGeom>
            <a:noFill/>
            <a:ln w="28575">
              <a:solidFill>
                <a:schemeClr val="bg2">
                  <a:lumMod val="75000"/>
                </a:schemeClr>
              </a:solidFill>
              <a:round/>
              <a:headEnd/>
              <a:tailEnd/>
            </a:ln>
          </p:spPr>
        </p:cxnSp>
        <p:cxnSp>
          <p:nvCxnSpPr>
            <p:cNvPr id="15370" name="直接连接符 25"/>
            <p:cNvCxnSpPr>
              <a:cxnSpLocks noChangeShapeType="1"/>
            </p:cNvCxnSpPr>
            <p:nvPr/>
          </p:nvCxnSpPr>
          <p:spPr bwMode="auto">
            <a:xfrm>
              <a:off x="5663234" y="4382931"/>
              <a:ext cx="2329899" cy="0"/>
            </a:xfrm>
            <a:prstGeom prst="line">
              <a:avLst/>
            </a:prstGeom>
            <a:noFill/>
            <a:ln w="28575">
              <a:solidFill>
                <a:schemeClr val="bg2">
                  <a:lumMod val="75000"/>
                </a:schemeClr>
              </a:solidFill>
              <a:round/>
              <a:headEnd/>
              <a:tailEnd/>
            </a:ln>
          </p:spPr>
        </p:cxnSp>
      </p:grpSp>
      <p:sp>
        <p:nvSpPr>
          <p:cNvPr id="16" name="文本框 15"/>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二、社会主义从理论到现实</a:t>
            </a:r>
          </a:p>
        </p:txBody>
      </p:sp>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15"/>
          <p:cNvSpPr/>
          <p:nvPr/>
        </p:nvSpPr>
        <p:spPr bwMode="auto">
          <a:xfrm>
            <a:off x="382588" y="1485900"/>
            <a:ext cx="5808662"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无产阶级革命与社会主义制度的建立</a:t>
            </a:r>
          </a:p>
        </p:txBody>
      </p:sp>
      <p:sp>
        <p:nvSpPr>
          <p:cNvPr id="15363" name="Rectangle 3"/>
          <p:cNvSpPr>
            <a:spLocks noGrp="1" noChangeArrowheads="1"/>
          </p:cNvSpPr>
          <p:nvPr/>
        </p:nvSpPr>
        <p:spPr bwMode="auto">
          <a:xfrm>
            <a:off x="4213225" y="1557338"/>
            <a:ext cx="4391025" cy="93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buFont typeface="Arial" panose="020B0604020202020204" pitchFamily="34" charset="0"/>
              <a:buNone/>
            </a:pPr>
            <a:endParaRPr lang="zh-CN" altLang="en-US" sz="2400" b="1">
              <a:latin typeface="宋体" panose="02010600030101010101" pitchFamily="2" charset="-122"/>
              <a:ea typeface="宋体" panose="02010600030101010101" pitchFamily="2" charset="-122"/>
              <a:sym typeface="Arial" panose="020B0604020202020204" pitchFamily="34" charset="0"/>
            </a:endParaRPr>
          </a:p>
        </p:txBody>
      </p:sp>
      <p:pic>
        <p:nvPicPr>
          <p:cNvPr id="15364"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1763" y="3044825"/>
            <a:ext cx="3100387"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1" name="矩形 4"/>
          <p:cNvSpPr>
            <a:spLocks noChangeArrowheads="1"/>
          </p:cNvSpPr>
          <p:nvPr/>
        </p:nvSpPr>
        <p:spPr bwMode="auto">
          <a:xfrm>
            <a:off x="4519613" y="5456238"/>
            <a:ext cx="4589462" cy="461962"/>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defRPr/>
            </a:pPr>
            <a:r>
              <a:rPr lang="en-US" altLang="zh-CN" sz="2400" dirty="0">
                <a:solidFill>
                  <a:srgbClr val="993300"/>
                </a:solidFill>
                <a:latin typeface="+mj-ea"/>
                <a:ea typeface="+mj-ea"/>
                <a:sym typeface="楷体" panose="02010609060101010101" pitchFamily="49" charset="-122"/>
              </a:rPr>
              <a:t>1919</a:t>
            </a:r>
            <a:r>
              <a:rPr lang="zh-CN" altLang="en-US" sz="2400" dirty="0">
                <a:solidFill>
                  <a:srgbClr val="993300"/>
                </a:solidFill>
                <a:latin typeface="+mj-ea"/>
                <a:ea typeface="+mj-ea"/>
                <a:sym typeface="楷体" panose="02010609060101010101" pitchFamily="49" charset="-122"/>
              </a:rPr>
              <a:t>年列宁在莫斯科红场讲话</a:t>
            </a:r>
          </a:p>
        </p:txBody>
      </p:sp>
      <p:sp>
        <p:nvSpPr>
          <p:cNvPr id="9" name="文本框 8"/>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二、社会主义从理论到现实</a:t>
            </a:r>
          </a:p>
        </p:txBody>
      </p:sp>
      <p:sp>
        <p:nvSpPr>
          <p:cNvPr id="15367" name="文本框 1"/>
          <p:cNvSpPr txBox="1">
            <a:spLocks noChangeArrowheads="1"/>
          </p:cNvSpPr>
          <p:nvPr/>
        </p:nvSpPr>
        <p:spPr bwMode="auto">
          <a:xfrm>
            <a:off x="382588" y="2692400"/>
            <a:ext cx="4391025" cy="315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en-US" altLang="zh-CN" sz="2400" dirty="0"/>
              <a:t>1917</a:t>
            </a:r>
            <a:r>
              <a:rPr lang="zh-CN" altLang="en-US" sz="2400" dirty="0"/>
              <a:t>年</a:t>
            </a:r>
            <a:r>
              <a:rPr lang="en-US" altLang="zh-CN" sz="2400" dirty="0"/>
              <a:t>11</a:t>
            </a:r>
            <a:r>
              <a:rPr lang="zh-CN" altLang="en-US" sz="2400" dirty="0"/>
              <a:t>月</a:t>
            </a:r>
            <a:r>
              <a:rPr lang="en-US" altLang="zh-CN" sz="2400" dirty="0"/>
              <a:t>7</a:t>
            </a:r>
            <a:r>
              <a:rPr lang="zh-CN" altLang="en-US" sz="2400" dirty="0"/>
              <a:t>日，俄国十月革命的胜利，证实了</a:t>
            </a:r>
            <a:r>
              <a:rPr lang="zh-CN" altLang="en-US" sz="2400" dirty="0">
                <a:highlight>
                  <a:srgbClr val="FFFF00"/>
                </a:highlight>
              </a:rPr>
              <a:t>社会主义革命有可能在一国或几个国家内首先取得胜利的科学论断</a:t>
            </a:r>
            <a:r>
              <a:rPr lang="zh-CN" altLang="en-US" sz="2400" dirty="0"/>
              <a:t>，也表明，</a:t>
            </a:r>
            <a:r>
              <a:rPr lang="zh-CN" altLang="en-US" sz="2400" dirty="0">
                <a:highlight>
                  <a:srgbClr val="FFFF00"/>
                </a:highlight>
              </a:rPr>
              <a:t>经济文化相对落后的国家在特定的历史条件下，可以率先建立起社会主义制度</a:t>
            </a:r>
            <a:r>
              <a:rPr lang="zh-CN" altLang="en-US" sz="2400" dirty="0"/>
              <a:t>。 </a:t>
            </a:r>
          </a:p>
        </p:txBody>
      </p:sp>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9" name="Rectangle 3"/>
          <p:cNvSpPr>
            <a:spLocks noGrp="1" noChangeArrowheads="1"/>
          </p:cNvSpPr>
          <p:nvPr>
            <p:ph idx="4294967295"/>
          </p:nvPr>
        </p:nvSpPr>
        <p:spPr>
          <a:xfrm>
            <a:off x="985838" y="1955800"/>
            <a:ext cx="7508875" cy="3201988"/>
          </a:xfrm>
          <a:prstGeom prst="rect">
            <a:avLst/>
          </a:prstGeom>
        </p:spPr>
        <p:txBody>
          <a:bodyPr>
            <a:normAutofit/>
          </a:bodyPr>
          <a:lstStyle/>
          <a:p>
            <a:r>
              <a:rPr lang="zh-CN" altLang="en-US" sz="2400" dirty="0">
                <a:solidFill>
                  <a:srgbClr val="0000FF"/>
                </a:solidFill>
                <a:latin typeface="微软雅黑" panose="020B0503020204020204" pitchFamily="34" charset="-122"/>
                <a:ea typeface="微软雅黑" panose="020B0503020204020204" pitchFamily="34" charset="-122"/>
              </a:rPr>
              <a:t>十月革命的胜利，开辟了人类历史的新纪元，</a:t>
            </a:r>
            <a:r>
              <a:rPr lang="zh-CN" altLang="en-US" sz="2400" dirty="0">
                <a:solidFill>
                  <a:srgbClr val="FF5050"/>
                </a:solidFill>
                <a:latin typeface="微软雅黑" panose="020B0503020204020204" pitchFamily="34" charset="-122"/>
                <a:ea typeface="微软雅黑" panose="020B0503020204020204" pitchFamily="34" charset="-122"/>
              </a:rPr>
              <a:t>苏维埃俄国成为世界上第一个社会主义国家。</a:t>
            </a:r>
          </a:p>
          <a:p>
            <a:r>
              <a:rPr lang="zh-CN" altLang="en-US" sz="2400" dirty="0">
                <a:solidFill>
                  <a:srgbClr val="0000FF"/>
                </a:solidFill>
                <a:latin typeface="微软雅黑" panose="020B0503020204020204" pitchFamily="34" charset="-122"/>
                <a:ea typeface="微软雅黑" panose="020B0503020204020204" pitchFamily="34" charset="-122"/>
              </a:rPr>
              <a:t>列宁、斯大林在领导人民走向社会主义道路时，经历了艰难曲折的探索过程。</a:t>
            </a:r>
          </a:p>
        </p:txBody>
      </p:sp>
      <p:pic>
        <p:nvPicPr>
          <p:cNvPr id="11271" name="Picture 7" descr="u=3086773285,1470130868&amp;gp=3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6100" y="3886200"/>
            <a:ext cx="3382963" cy="2271713"/>
          </a:xfrm>
          <a:prstGeom prst="rect">
            <a:avLst/>
          </a:prstGeom>
          <a:noFill/>
          <a:extLst>
            <a:ext uri="{909E8E84-426E-40DD-AFC4-6F175D3DCCD1}">
              <a14:hiddenFill xmlns:a14="http://schemas.microsoft.com/office/drawing/2010/main">
                <a:solidFill>
                  <a:srgbClr val="FFFFFF"/>
                </a:solidFill>
              </a14:hiddenFill>
            </a:ext>
          </a:extLst>
        </p:spPr>
      </p:pic>
      <p:pic>
        <p:nvPicPr>
          <p:cNvPr id="11275" name="Picture 11" descr="lenin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175" y="3860800"/>
            <a:ext cx="2263775" cy="230505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二、社会主义从理论到现实</a:t>
            </a:r>
          </a:p>
        </p:txBody>
      </p:sp>
      <p:sp>
        <p:nvSpPr>
          <p:cNvPr id="8" name="圆角矩形 15"/>
          <p:cNvSpPr/>
          <p:nvPr/>
        </p:nvSpPr>
        <p:spPr bwMode="auto">
          <a:xfrm>
            <a:off x="221827" y="1127837"/>
            <a:ext cx="7332655"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列宁、斯大林领导下的苏维埃俄国对社会主义的探索</a:t>
            </a:r>
          </a:p>
        </p:txBody>
      </p:sp>
    </p:spTree>
    <p:extLst>
      <p:ext uri="{BB962C8B-B14F-4D97-AF65-F5344CB8AC3E}">
        <p14:creationId xmlns:p14="http://schemas.microsoft.com/office/powerpoint/2010/main" val="3788742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5" name="Picture 7" descr="it?u=136957370,35381896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725" y="4581525"/>
            <a:ext cx="2809875" cy="1939925"/>
          </a:xfrm>
          <a:prstGeom prst="rect">
            <a:avLst/>
          </a:prstGeom>
          <a:noFill/>
          <a:extLst>
            <a:ext uri="{909E8E84-426E-40DD-AFC4-6F175D3DCCD1}">
              <a14:hiddenFill xmlns:a14="http://schemas.microsoft.com/office/drawing/2010/main">
                <a:solidFill>
                  <a:srgbClr val="FFFFFF"/>
                </a:solidFill>
              </a14:hiddenFill>
            </a:ext>
          </a:extLst>
        </p:spPr>
      </p:pic>
      <p:pic>
        <p:nvPicPr>
          <p:cNvPr id="12293" name="Picture 5" descr="50、列宁"/>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4581525"/>
            <a:ext cx="3816350" cy="1849438"/>
          </a:xfrm>
          <a:prstGeom prst="rect">
            <a:avLst/>
          </a:prstGeom>
          <a:noFill/>
          <a:extLst>
            <a:ext uri="{909E8E84-426E-40DD-AFC4-6F175D3DCCD1}">
              <a14:hiddenFill xmlns:a14="http://schemas.microsoft.com/office/drawing/2010/main">
                <a:solidFill>
                  <a:srgbClr val="FFFFFF"/>
                </a:solidFill>
              </a14:hiddenFill>
            </a:ext>
          </a:extLst>
        </p:spPr>
      </p:pic>
      <p:sp>
        <p:nvSpPr>
          <p:cNvPr id="261123" name="Rectangle 3"/>
          <p:cNvSpPr>
            <a:spLocks noGrp="1" noChangeArrowheads="1"/>
          </p:cNvSpPr>
          <p:nvPr>
            <p:ph idx="4294967295"/>
          </p:nvPr>
        </p:nvSpPr>
        <p:spPr>
          <a:xfrm>
            <a:off x="468313" y="1700213"/>
            <a:ext cx="8353425" cy="3276600"/>
          </a:xfrm>
          <a:prstGeom prst="rect">
            <a:avLst/>
          </a:prstGeom>
        </p:spPr>
        <p:txBody>
          <a:bodyPr>
            <a:normAutofit/>
          </a:bodyPr>
          <a:lstStyle/>
          <a:p>
            <a:pPr>
              <a:buFont typeface="Wingdings" panose="05000000000000000000" pitchFamily="2" charset="2"/>
              <a:buNone/>
            </a:pPr>
            <a:r>
              <a:rPr lang="zh-CN" altLang="en-US" sz="2400" b="1" dirty="0">
                <a:solidFill>
                  <a:srgbClr val="0000FF"/>
                </a:solidFill>
                <a:latin typeface="微软雅黑" panose="020B0503020204020204" pitchFamily="34" charset="-122"/>
                <a:ea typeface="微软雅黑" panose="020B0503020204020204" pitchFamily="34" charset="-122"/>
              </a:rPr>
              <a:t>列宁领导的苏维埃俄国对社会主义道路的探索，大体上经历了三个时期：</a:t>
            </a:r>
          </a:p>
          <a:p>
            <a:pPr>
              <a:buFont typeface="Wingdings" panose="05000000000000000000" pitchFamily="2" charset="2"/>
              <a:buNone/>
            </a:pPr>
            <a:endParaRPr lang="zh-CN" altLang="en-US" sz="2400" b="1" dirty="0">
              <a:solidFill>
                <a:srgbClr val="0000FF"/>
              </a:solidFill>
              <a:latin typeface="微软雅黑" panose="020B0503020204020204" pitchFamily="34" charset="-122"/>
              <a:ea typeface="微软雅黑" panose="020B0503020204020204" pitchFamily="34" charset="-122"/>
            </a:endParaRPr>
          </a:p>
          <a:p>
            <a:r>
              <a:rPr lang="zh-CN" altLang="en-US" sz="2400" b="1" dirty="0">
                <a:solidFill>
                  <a:srgbClr val="FF0000"/>
                </a:solidFill>
                <a:latin typeface="微软雅黑" panose="020B0503020204020204" pitchFamily="34" charset="-122"/>
                <a:ea typeface="微软雅黑" panose="020B0503020204020204" pitchFamily="34" charset="-122"/>
              </a:rPr>
              <a:t>一、进一步巩固苏维埃政权时期</a:t>
            </a:r>
          </a:p>
          <a:p>
            <a:r>
              <a:rPr lang="zh-CN" altLang="en-US" sz="2400" b="1" dirty="0">
                <a:solidFill>
                  <a:srgbClr val="FF6600"/>
                </a:solidFill>
                <a:latin typeface="微软雅黑" panose="020B0503020204020204" pitchFamily="34" charset="-122"/>
                <a:ea typeface="微软雅黑" panose="020B0503020204020204" pitchFamily="34" charset="-122"/>
              </a:rPr>
              <a:t>二、外国武装干涉和国内战争时期即战时共产主义时期</a:t>
            </a:r>
          </a:p>
          <a:p>
            <a:r>
              <a:rPr lang="zh-CN" altLang="en-US" sz="2400" b="1" dirty="0">
                <a:solidFill>
                  <a:srgbClr val="6600CC"/>
                </a:solidFill>
                <a:latin typeface="微软雅黑" panose="020B0503020204020204" pitchFamily="34" charset="-122"/>
                <a:ea typeface="微软雅黑" panose="020B0503020204020204" pitchFamily="34" charset="-122"/>
              </a:rPr>
              <a:t>三、由战时共产主义转变为新经济政策时期</a:t>
            </a:r>
          </a:p>
        </p:txBody>
      </p:sp>
      <p:sp>
        <p:nvSpPr>
          <p:cNvPr id="6" name="文本框 5"/>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二、社会主义从理论到现实</a:t>
            </a:r>
          </a:p>
        </p:txBody>
      </p:sp>
    </p:spTree>
    <p:extLst>
      <p:ext uri="{BB962C8B-B14F-4D97-AF65-F5344CB8AC3E}">
        <p14:creationId xmlns:p14="http://schemas.microsoft.com/office/powerpoint/2010/main" val="304998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二、社会主义从理论到现实</a:t>
            </a:r>
          </a:p>
        </p:txBody>
      </p:sp>
      <p:sp>
        <p:nvSpPr>
          <p:cNvPr id="3" name="Rectangle 2"/>
          <p:cNvSpPr txBox="1">
            <a:spLocks noRot="1" noChangeArrowheads="1"/>
          </p:cNvSpPr>
          <p:nvPr/>
        </p:nvSpPr>
        <p:spPr>
          <a:xfrm>
            <a:off x="1355280" y="3143428"/>
            <a:ext cx="8540750" cy="1143000"/>
          </a:xfrm>
          <a:prstGeom prst="rect">
            <a:avLst/>
          </a:prstGeom>
        </p:spPr>
        <p:txBody>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a:lstStyle>
          <a:p>
            <a:pPr defTabSz="914400"/>
            <a:r>
              <a:rPr lang="zh-CN" altLang="en-US" sz="3600" b="1" dirty="0">
                <a:solidFill>
                  <a:schemeClr val="accent2"/>
                </a:solidFill>
                <a:ea typeface="华文新魏" panose="02010800040101010101" pitchFamily="2" charset="-122"/>
                <a:hlinkClick r:id="rId2" action="ppaction://hlinkfile"/>
              </a:rPr>
              <a:t>战时共产主义与新经济政策</a:t>
            </a:r>
            <a:r>
              <a:rPr lang="en-US" altLang="zh-CN" sz="3600" b="1" dirty="0">
                <a:solidFill>
                  <a:schemeClr val="accent2"/>
                </a:solidFill>
                <a:ea typeface="华文新魏" panose="02010800040101010101" pitchFamily="2" charset="-122"/>
              </a:rPr>
              <a:t>2’31’’</a:t>
            </a:r>
            <a:endParaRPr lang="zh-CN" altLang="en-US" sz="3600" b="1" dirty="0">
              <a:solidFill>
                <a:schemeClr val="accent2"/>
              </a:solidFill>
              <a:ea typeface="华文新魏" panose="02010800040101010101" pitchFamily="2" charset="-122"/>
            </a:endParaRPr>
          </a:p>
        </p:txBody>
      </p:sp>
    </p:spTree>
    <p:extLst>
      <p:ext uri="{BB962C8B-B14F-4D97-AF65-F5344CB8AC3E}">
        <p14:creationId xmlns:p14="http://schemas.microsoft.com/office/powerpoint/2010/main" val="1435199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789363"/>
            <a:ext cx="9144000" cy="306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文本框 12">
            <a:hlinkClick r:id="rId3" action="ppaction://hlinksldjump"/>
          </p:cNvPr>
          <p:cNvSpPr txBox="1"/>
          <p:nvPr/>
        </p:nvSpPr>
        <p:spPr>
          <a:xfrm>
            <a:off x="5113523" y="1495882"/>
            <a:ext cx="3138744" cy="830997"/>
          </a:xfrm>
          <a:prstGeom prst="rect">
            <a:avLst/>
          </a:prstGeom>
          <a:noFill/>
        </p:spPr>
        <p:txBody>
          <a:bodyPr>
            <a:spAutoFit/>
            <a:scene3d>
              <a:camera prst="orthographicFront"/>
              <a:lightRig rig="threePt" dir="t"/>
            </a:scene3d>
            <a:sp3d contourW="12700"/>
          </a:bodyPr>
          <a:lstStyle/>
          <a:p>
            <a:pPr algn="just" eaLnBrk="1" fontAlgn="auto" hangingPunct="1">
              <a:spcBef>
                <a:spcPts val="0"/>
              </a:spcBef>
              <a:spcAft>
                <a:spcPts val="0"/>
              </a:spcAft>
              <a:defRPr/>
            </a:pPr>
            <a:r>
              <a:rPr lang="zh-CN" altLang="en-US" sz="2400" b="1" dirty="0">
                <a:solidFill>
                  <a:schemeClr val="tx1">
                    <a:lumMod val="75000"/>
                    <a:lumOff val="25000"/>
                  </a:schemeClr>
                </a:solidFill>
                <a:latin typeface="+mn-ea"/>
                <a:ea typeface="+mn-ea"/>
                <a:sym typeface="+mn-ea"/>
              </a:rPr>
              <a:t>社会主义五百年的历史进程</a:t>
            </a:r>
          </a:p>
        </p:txBody>
      </p:sp>
      <p:sp>
        <p:nvSpPr>
          <p:cNvPr id="16" name="文本框 15">
            <a:hlinkClick r:id="rId4" action="ppaction://hlinksldjump"/>
          </p:cNvPr>
          <p:cNvSpPr txBox="1"/>
          <p:nvPr/>
        </p:nvSpPr>
        <p:spPr>
          <a:xfrm>
            <a:off x="5113522" y="3527740"/>
            <a:ext cx="3433577" cy="461665"/>
          </a:xfrm>
          <a:prstGeom prst="rect">
            <a:avLst/>
          </a:prstGeom>
          <a:noFill/>
        </p:spPr>
        <p:txBody>
          <a:bodyPr>
            <a:spAutoFit/>
            <a:scene3d>
              <a:camera prst="orthographicFront"/>
              <a:lightRig rig="threePt" dir="t"/>
            </a:scene3d>
            <a:sp3d contourW="12700"/>
          </a:bodyPr>
          <a:lstStyle/>
          <a:p>
            <a:pPr algn="just" eaLnBrk="1" fontAlgn="auto" hangingPunct="1">
              <a:spcBef>
                <a:spcPts val="0"/>
              </a:spcBef>
              <a:spcAft>
                <a:spcPts val="0"/>
              </a:spcAft>
              <a:defRPr/>
            </a:pPr>
            <a:r>
              <a:rPr lang="zh-CN" altLang="en-US" sz="2400" b="1" dirty="0">
                <a:solidFill>
                  <a:schemeClr val="tx1">
                    <a:lumMod val="75000"/>
                    <a:lumOff val="25000"/>
                  </a:schemeClr>
                </a:solidFill>
                <a:latin typeface="+mn-ea"/>
                <a:ea typeface="+mn-ea"/>
                <a:sym typeface="+mn-ea"/>
              </a:rPr>
              <a:t>科学社会主义一般原则</a:t>
            </a:r>
          </a:p>
        </p:txBody>
      </p:sp>
      <p:sp>
        <p:nvSpPr>
          <p:cNvPr id="19" name="文本框 18"/>
          <p:cNvSpPr txBox="1"/>
          <p:nvPr/>
        </p:nvSpPr>
        <p:spPr>
          <a:xfrm>
            <a:off x="1554768" y="2867121"/>
            <a:ext cx="3475817" cy="830996"/>
          </a:xfrm>
          <a:prstGeom prst="rect">
            <a:avLst/>
          </a:prstGeom>
          <a:noFill/>
        </p:spPr>
        <p:txBody>
          <a:bodyPr>
            <a:spAutoFit/>
            <a:scene3d>
              <a:camera prst="orthographicFront"/>
              <a:lightRig rig="threePt" dir="t"/>
            </a:scene3d>
            <a:sp3d contourW="12700"/>
          </a:bodyPr>
          <a:lstStyle/>
          <a:p>
            <a:pPr eaLnBrk="1" fontAlgn="auto" hangingPunct="1">
              <a:spcBef>
                <a:spcPts val="0"/>
              </a:spcBef>
              <a:spcAft>
                <a:spcPts val="0"/>
              </a:spcAft>
              <a:defRPr/>
            </a:pPr>
            <a:r>
              <a:rPr lang="zh-CN" altLang="en-US" sz="4800" b="1" dirty="0">
                <a:solidFill>
                  <a:schemeClr val="tx1">
                    <a:lumMod val="75000"/>
                    <a:lumOff val="25000"/>
                  </a:schemeClr>
                </a:solidFill>
                <a:latin typeface="+mn-ea"/>
                <a:ea typeface="+mn-ea"/>
                <a:cs typeface="经典综艺体简" pitchFamily="49" charset="-122"/>
                <a:sym typeface="+mn-ea"/>
              </a:rPr>
              <a:t>目录</a:t>
            </a:r>
          </a:p>
        </p:txBody>
      </p:sp>
      <p:sp>
        <p:nvSpPr>
          <p:cNvPr id="20" name="文本框 19">
            <a:hlinkClick r:id="rId3" action="ppaction://hlinksldjump"/>
          </p:cNvPr>
          <p:cNvSpPr txBox="1"/>
          <p:nvPr/>
        </p:nvSpPr>
        <p:spPr>
          <a:xfrm>
            <a:off x="3974416" y="1674831"/>
            <a:ext cx="1694547" cy="461665"/>
          </a:xfrm>
          <a:prstGeom prst="rect">
            <a:avLst/>
          </a:prstGeom>
          <a:noFill/>
        </p:spPr>
        <p:txBody>
          <a:bodyPr>
            <a:spAutoFit/>
            <a:scene3d>
              <a:camera prst="orthographicFront"/>
              <a:lightRig rig="threePt" dir="t"/>
            </a:scene3d>
            <a:sp3d contourW="12700"/>
          </a:bodyPr>
          <a:lstStyle/>
          <a:p>
            <a:pPr eaLnBrk="1" fontAlgn="auto" hangingPunct="1">
              <a:spcBef>
                <a:spcPts val="0"/>
              </a:spcBef>
              <a:spcAft>
                <a:spcPts val="0"/>
              </a:spcAft>
              <a:defRPr/>
            </a:pPr>
            <a:r>
              <a:rPr lang="zh-CN" altLang="en-US" sz="2400" b="1" dirty="0">
                <a:solidFill>
                  <a:srgbClr val="014D23"/>
                </a:solidFill>
                <a:latin typeface="+mn-ea"/>
                <a:ea typeface="+mn-ea"/>
                <a:sym typeface="+mn-ea"/>
              </a:rPr>
              <a:t>第一节</a:t>
            </a:r>
          </a:p>
        </p:txBody>
      </p:sp>
      <p:sp>
        <p:nvSpPr>
          <p:cNvPr id="22" name="文本框 21">
            <a:hlinkClick r:id="rId4" action="ppaction://hlinksldjump"/>
          </p:cNvPr>
          <p:cNvSpPr txBox="1"/>
          <p:nvPr/>
        </p:nvSpPr>
        <p:spPr>
          <a:xfrm>
            <a:off x="3974417" y="3535446"/>
            <a:ext cx="1383030" cy="461665"/>
          </a:xfrm>
          <a:prstGeom prst="rect">
            <a:avLst/>
          </a:prstGeom>
          <a:noFill/>
        </p:spPr>
        <p:txBody>
          <a:bodyPr>
            <a:spAutoFit/>
            <a:scene3d>
              <a:camera prst="orthographicFront"/>
              <a:lightRig rig="threePt" dir="t"/>
            </a:scene3d>
            <a:sp3d contourW="12700"/>
          </a:bodyPr>
          <a:lstStyle/>
          <a:p>
            <a:pPr marL="1076325" indent="-1076325" algn="just" eaLnBrk="1" fontAlgn="auto" hangingPunct="1">
              <a:spcBef>
                <a:spcPts val="0"/>
              </a:spcBef>
              <a:spcAft>
                <a:spcPts val="0"/>
              </a:spcAft>
              <a:defRPr/>
            </a:pPr>
            <a:r>
              <a:rPr lang="zh-CN" altLang="en-US" sz="2400" b="1" dirty="0">
                <a:solidFill>
                  <a:srgbClr val="014D23"/>
                </a:solidFill>
                <a:latin typeface="+mn-ea"/>
                <a:ea typeface="+mn-ea"/>
                <a:sym typeface="+mn-ea"/>
              </a:rPr>
              <a:t>第二节</a:t>
            </a:r>
          </a:p>
        </p:txBody>
      </p:sp>
      <p:pic>
        <p:nvPicPr>
          <p:cNvPr id="3079" name="图片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34750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a:hlinkClick r:id="rId6" action="ppaction://hlinksldjump"/>
          </p:cNvPr>
          <p:cNvSpPr txBox="1"/>
          <p:nvPr/>
        </p:nvSpPr>
        <p:spPr>
          <a:xfrm>
            <a:off x="5113523" y="5211396"/>
            <a:ext cx="3223654" cy="830997"/>
          </a:xfrm>
          <a:prstGeom prst="rect">
            <a:avLst/>
          </a:prstGeom>
          <a:noFill/>
        </p:spPr>
        <p:txBody>
          <a:bodyPr>
            <a:spAutoFit/>
            <a:scene3d>
              <a:camera prst="orthographicFront"/>
              <a:lightRig rig="threePt" dir="t"/>
            </a:scene3d>
            <a:sp3d contourW="12700"/>
          </a:bodyPr>
          <a:lstStyle/>
          <a:p>
            <a:pPr algn="just" eaLnBrk="1" fontAlgn="auto" hangingPunct="1">
              <a:spcBef>
                <a:spcPts val="0"/>
              </a:spcBef>
              <a:spcAft>
                <a:spcPts val="0"/>
              </a:spcAft>
              <a:defRPr/>
            </a:pPr>
            <a:r>
              <a:rPr lang="zh-CN" altLang="en-US" sz="2400" b="1" dirty="0">
                <a:solidFill>
                  <a:schemeClr val="tx1">
                    <a:lumMod val="75000"/>
                    <a:lumOff val="25000"/>
                  </a:schemeClr>
                </a:solidFill>
                <a:latin typeface="+mn-ea"/>
                <a:ea typeface="+mn-ea"/>
                <a:sym typeface="+mn-ea"/>
              </a:rPr>
              <a:t>在实践中探索现实社会主义的发展规律</a:t>
            </a:r>
          </a:p>
        </p:txBody>
      </p:sp>
      <p:sp>
        <p:nvSpPr>
          <p:cNvPr id="12" name="文本框 11">
            <a:hlinkClick r:id="rId6" action="ppaction://hlinksldjump"/>
          </p:cNvPr>
          <p:cNvSpPr txBox="1"/>
          <p:nvPr/>
        </p:nvSpPr>
        <p:spPr>
          <a:xfrm>
            <a:off x="3974417" y="5396062"/>
            <a:ext cx="1383030" cy="461665"/>
          </a:xfrm>
          <a:prstGeom prst="rect">
            <a:avLst/>
          </a:prstGeom>
          <a:noFill/>
        </p:spPr>
        <p:txBody>
          <a:bodyPr>
            <a:spAutoFit/>
            <a:scene3d>
              <a:camera prst="orthographicFront"/>
              <a:lightRig rig="threePt" dir="t"/>
            </a:scene3d>
            <a:sp3d contourW="12700"/>
          </a:bodyPr>
          <a:lstStyle/>
          <a:p>
            <a:pPr marL="1076325" indent="-1076325" algn="just" eaLnBrk="1" fontAlgn="auto" hangingPunct="1">
              <a:spcBef>
                <a:spcPts val="0"/>
              </a:spcBef>
              <a:spcAft>
                <a:spcPts val="0"/>
              </a:spcAft>
              <a:defRPr/>
            </a:pPr>
            <a:r>
              <a:rPr lang="zh-CN" altLang="en-US" sz="2400" b="1" dirty="0">
                <a:solidFill>
                  <a:srgbClr val="014D23"/>
                </a:solidFill>
                <a:latin typeface="+mn-ea"/>
                <a:ea typeface="+mn-ea"/>
                <a:sym typeface="+mn-ea"/>
              </a:rPr>
              <a:t>第三节</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3079"/>
                                        </p:tgtEl>
                                        <p:attrNameLst>
                                          <p:attrName>style.visibility</p:attrName>
                                        </p:attrNameLst>
                                      </p:cBhvr>
                                      <p:to>
                                        <p:strVal val="visible"/>
                                      </p:to>
                                    </p:set>
                                    <p:anim calcmode="lin" valueType="num">
                                      <p:cBhvr additive="base">
                                        <p:cTn id="7" dur="500" fill="hold"/>
                                        <p:tgtEl>
                                          <p:spTgt spid="3079"/>
                                        </p:tgtEl>
                                        <p:attrNameLst>
                                          <p:attrName>ppt_x</p:attrName>
                                        </p:attrNameLst>
                                      </p:cBhvr>
                                      <p:tavLst>
                                        <p:tav tm="0">
                                          <p:val>
                                            <p:strVal val="0-#ppt_w/2"/>
                                          </p:val>
                                        </p:tav>
                                        <p:tav tm="100000">
                                          <p:val>
                                            <p:strVal val="#ppt_x"/>
                                          </p:val>
                                        </p:tav>
                                      </p:tavLst>
                                    </p:anim>
                                    <p:anim calcmode="lin" valueType="num">
                                      <p:cBhvr additive="base">
                                        <p:cTn id="8" dur="500" fill="hold"/>
                                        <p:tgtEl>
                                          <p:spTgt spid="3079"/>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4"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down)">
                                      <p:cBhvr>
                                        <p:cTn id="12" dur="500"/>
                                        <p:tgtEl>
                                          <p:spTgt spid="19"/>
                                        </p:tgtEl>
                                      </p:cBhvr>
                                    </p:animEffect>
                                  </p:childTnLst>
                                </p:cTn>
                              </p:par>
                            </p:childTnLst>
                          </p:cTn>
                        </p:par>
                        <p:par>
                          <p:cTn id="13" fill="hold" nodeType="afterGroup">
                            <p:stCondLst>
                              <p:cond delay="1000"/>
                            </p:stCondLst>
                            <p:childTnLst>
                              <p:par>
                                <p:cTn id="14" presetID="12" presetClass="entr" presetSubtype="8" fill="hold" nodeType="after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p:tgtEl>
                                          <p:spTgt spid="20"/>
                                        </p:tgtEl>
                                        <p:attrNameLst>
                                          <p:attrName>ppt_x</p:attrName>
                                        </p:attrNameLst>
                                      </p:cBhvr>
                                      <p:tavLst>
                                        <p:tav tm="0">
                                          <p:val>
                                            <p:strVal val="#ppt_x-#ppt_w*1.125000"/>
                                          </p:val>
                                        </p:tav>
                                        <p:tav tm="100000">
                                          <p:val>
                                            <p:strVal val="#ppt_x"/>
                                          </p:val>
                                        </p:tav>
                                      </p:tavLst>
                                    </p:anim>
                                    <p:animEffect transition="in" filter="wipe(right)">
                                      <p:cBhvr>
                                        <p:cTn id="17" dur="500"/>
                                        <p:tgtEl>
                                          <p:spTgt spid="20"/>
                                        </p:tgtEl>
                                      </p:cBhvr>
                                    </p:animEffect>
                                  </p:childTnLst>
                                </p:cTn>
                              </p:par>
                            </p:childTnLst>
                          </p:cTn>
                        </p:par>
                        <p:par>
                          <p:cTn id="18" fill="hold" nodeType="afterGroup">
                            <p:stCondLst>
                              <p:cond delay="1500"/>
                            </p:stCondLst>
                            <p:childTnLst>
                              <p:par>
                                <p:cTn id="19" presetID="10" presetClass="entr" presetSubtype="0"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par>
                          <p:cTn id="22" fill="hold" nodeType="afterGroup">
                            <p:stCondLst>
                              <p:cond delay="2000"/>
                            </p:stCondLst>
                            <p:childTnLst>
                              <p:par>
                                <p:cTn id="23" presetID="12" presetClass="entr" presetSubtype="8"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p:tgtEl>
                                          <p:spTgt spid="22"/>
                                        </p:tgtEl>
                                        <p:attrNameLst>
                                          <p:attrName>ppt_x</p:attrName>
                                        </p:attrNameLst>
                                      </p:cBhvr>
                                      <p:tavLst>
                                        <p:tav tm="0">
                                          <p:val>
                                            <p:strVal val="#ppt_x-#ppt_w*1.125000"/>
                                          </p:val>
                                        </p:tav>
                                        <p:tav tm="100000">
                                          <p:val>
                                            <p:strVal val="#ppt_x"/>
                                          </p:val>
                                        </p:tav>
                                      </p:tavLst>
                                    </p:anim>
                                    <p:animEffect transition="in" filter="wipe(right)">
                                      <p:cBhvr>
                                        <p:cTn id="26" dur="500"/>
                                        <p:tgtEl>
                                          <p:spTgt spid="22"/>
                                        </p:tgtEl>
                                      </p:cBhvr>
                                    </p:animEffect>
                                  </p:childTnLst>
                                </p:cTn>
                              </p:par>
                            </p:childTnLst>
                          </p:cTn>
                        </p:par>
                        <p:par>
                          <p:cTn id="27" fill="hold" nodeType="afterGroup">
                            <p:stCondLst>
                              <p:cond delay="2500"/>
                            </p:stCondLst>
                            <p:childTnLst>
                              <p:par>
                                <p:cTn id="28" presetID="10" presetClass="entr" presetSubtype="0"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par>
                          <p:cTn id="31" fill="hold" nodeType="afterGroup">
                            <p:stCondLst>
                              <p:cond delay="3000"/>
                            </p:stCondLst>
                            <p:childTnLst>
                              <p:par>
                                <p:cTn id="32" presetID="12" presetClass="entr" presetSubtype="8" fill="hold" nodeType="after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p:tgtEl>
                                          <p:spTgt spid="12"/>
                                        </p:tgtEl>
                                        <p:attrNameLst>
                                          <p:attrName>ppt_x</p:attrName>
                                        </p:attrNameLst>
                                      </p:cBhvr>
                                      <p:tavLst>
                                        <p:tav tm="0">
                                          <p:val>
                                            <p:strVal val="#ppt_x-#ppt_w*1.125000"/>
                                          </p:val>
                                        </p:tav>
                                        <p:tav tm="100000">
                                          <p:val>
                                            <p:strVal val="#ppt_x"/>
                                          </p:val>
                                        </p:tav>
                                      </p:tavLst>
                                    </p:anim>
                                    <p:animEffect transition="in" filter="wipe(right)">
                                      <p:cBhvr>
                                        <p:cTn id="35" dur="500"/>
                                        <p:tgtEl>
                                          <p:spTgt spid="12"/>
                                        </p:tgtEl>
                                      </p:cBhvr>
                                    </p:animEffect>
                                  </p:childTnLst>
                                </p:cTn>
                              </p:par>
                            </p:childTnLst>
                          </p:cTn>
                        </p:par>
                        <p:par>
                          <p:cTn id="36" fill="hold" nodeType="afterGroup">
                            <p:stCondLst>
                              <p:cond delay="3500"/>
                            </p:stCondLst>
                            <p:childTnLst>
                              <p:par>
                                <p:cTn id="37" presetID="10" presetClass="entr" presetSubtype="0"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noChangeArrowheads="1"/>
          </p:cNvSpPr>
          <p:nvPr>
            <p:ph type="title" idx="4294967295"/>
          </p:nvPr>
        </p:nvSpPr>
        <p:spPr>
          <a:xfrm>
            <a:off x="169210" y="1064419"/>
            <a:ext cx="8351837" cy="576263"/>
          </a:xfrm>
          <a:prstGeom prst="rect">
            <a:avLst/>
          </a:prstGeom>
          <a:ln w="76200" cmpd="tri">
            <a:solidFill>
              <a:srgbClr val="FF5050"/>
            </a:solidFill>
            <a:miter lim="800000"/>
            <a:headEnd/>
            <a:tailEnd/>
          </a:ln>
        </p:spPr>
        <p:txBody>
          <a:bodyPr lIns="0" rIns="0" bIns="0" anchor="b"/>
          <a:lstStyle/>
          <a:p>
            <a:r>
              <a:rPr lang="zh-CN" altLang="en-US" sz="2700" b="1">
                <a:latin typeface="华文新魏" panose="02010800040101010101" pitchFamily="2" charset="-122"/>
                <a:ea typeface="华文新魏" panose="02010800040101010101" pitchFamily="2" charset="-122"/>
              </a:rPr>
              <a:t>（二）斯大林领导下的苏联对社会主义的探索</a:t>
            </a:r>
            <a:r>
              <a:rPr lang="zh-CN" altLang="en-US" sz="3100" b="1">
                <a:latin typeface="宋体" panose="02010600030101010101" pitchFamily="2" charset="-122"/>
              </a:rPr>
              <a:t> </a:t>
            </a:r>
          </a:p>
        </p:txBody>
      </p:sp>
      <p:sp>
        <p:nvSpPr>
          <p:cNvPr id="262147" name="Rectangle 3"/>
          <p:cNvSpPr>
            <a:spLocks noGrp="1" noChangeArrowheads="1"/>
          </p:cNvSpPr>
          <p:nvPr>
            <p:ph idx="4294967295"/>
          </p:nvPr>
        </p:nvSpPr>
        <p:spPr>
          <a:xfrm>
            <a:off x="900113" y="1752600"/>
            <a:ext cx="7235825" cy="5105400"/>
          </a:xfrm>
          <a:prstGeom prst="rect">
            <a:avLst/>
          </a:prstGeom>
        </p:spPr>
        <p:txBody>
          <a:bodyPr>
            <a:normAutofit/>
          </a:bodyPr>
          <a:lstStyle/>
          <a:p>
            <a:pPr>
              <a:lnSpc>
                <a:spcPct val="130000"/>
              </a:lnSpc>
            </a:pPr>
            <a:r>
              <a:rPr lang="zh-CN" altLang="en-US" sz="2300" b="1" dirty="0">
                <a:solidFill>
                  <a:srgbClr val="0000FF"/>
                </a:solidFill>
                <a:latin typeface="微软雅黑" panose="020B0503020204020204" pitchFamily="34" charset="-122"/>
                <a:ea typeface="微软雅黑" panose="020B0503020204020204" pitchFamily="34" charset="-122"/>
              </a:rPr>
              <a:t>列宁逝世后，在斯大林领导下建立了</a:t>
            </a:r>
          </a:p>
        </p:txBody>
      </p:sp>
      <p:pic>
        <p:nvPicPr>
          <p:cNvPr id="13322" name="Picture 10" descr="W02007050954227824157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2924175"/>
            <a:ext cx="2286000" cy="3382963"/>
          </a:xfrm>
          <a:prstGeom prst="rect">
            <a:avLst/>
          </a:prstGeom>
          <a:noFill/>
          <a:extLst>
            <a:ext uri="{909E8E84-426E-40DD-AFC4-6F175D3DCCD1}">
              <a14:hiddenFill xmlns:a14="http://schemas.microsoft.com/office/drawing/2010/main">
                <a:solidFill>
                  <a:srgbClr val="FFFFFF"/>
                </a:solidFill>
              </a14:hiddenFill>
            </a:ext>
          </a:extLst>
        </p:spPr>
      </p:pic>
      <p:pic>
        <p:nvPicPr>
          <p:cNvPr id="13324" name="Picture 12" descr="u=3706336298,3432984840&amp;gp=-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5738" y="2997200"/>
            <a:ext cx="2624137" cy="3311525"/>
          </a:xfrm>
          <a:prstGeom prst="rect">
            <a:avLst/>
          </a:prstGeom>
          <a:noFill/>
          <a:extLst>
            <a:ext uri="{909E8E84-426E-40DD-AFC4-6F175D3DCCD1}">
              <a14:hiddenFill xmlns:a14="http://schemas.microsoft.com/office/drawing/2010/main">
                <a:solidFill>
                  <a:srgbClr val="FFFFFF"/>
                </a:solidFill>
              </a14:hiddenFill>
            </a:ext>
          </a:extLst>
        </p:spPr>
      </p:pic>
      <p:sp>
        <p:nvSpPr>
          <p:cNvPr id="13327" name="WordArt 15"/>
          <p:cNvSpPr>
            <a:spLocks noChangeArrowheads="1" noChangeShapeType="1" noTextEdit="1"/>
          </p:cNvSpPr>
          <p:nvPr/>
        </p:nvSpPr>
        <p:spPr bwMode="auto">
          <a:xfrm>
            <a:off x="6156325" y="1844675"/>
            <a:ext cx="2819400" cy="352425"/>
          </a:xfrm>
          <a:prstGeom prst="rect">
            <a:avLst/>
          </a:prstGeom>
        </p:spPr>
        <p:txBody>
          <a:bodyPr wrap="none" fromWordArt="1">
            <a:prstTxWarp prst="textPlain">
              <a:avLst>
                <a:gd name="adj" fmla="val 50000"/>
              </a:avLst>
            </a:prstTxWarp>
          </a:bodyPr>
          <a:lstStyle/>
          <a:p>
            <a:pPr algn="ctr"/>
            <a:r>
              <a:rPr lang="zh-CN" altLang="en-US" sz="2800" b="1" kern="10">
                <a:ln w="19050">
                  <a:solidFill>
                    <a:srgbClr val="FF99CC"/>
                  </a:solidFill>
                  <a:round/>
                  <a:headEnd/>
                  <a:tailEnd/>
                </a:ln>
                <a:solidFill>
                  <a:srgbClr val="0066CC"/>
                </a:solidFill>
                <a:effectLst>
                  <a:outerShdw dist="35921" dir="2700000" algn="ctr" rotWithShape="0">
                    <a:srgbClr val="990000"/>
                  </a:outerShdw>
                </a:effectLst>
                <a:latin typeface="宋体" panose="02010600030101010101" pitchFamily="2" charset="-122"/>
              </a:rPr>
              <a:t>社会主义苏联模式</a:t>
            </a:r>
          </a:p>
        </p:txBody>
      </p:sp>
      <p:sp>
        <p:nvSpPr>
          <p:cNvPr id="7" name="文本框 6"/>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二、社会主义从理论到现实</a:t>
            </a:r>
          </a:p>
        </p:txBody>
      </p:sp>
    </p:spTree>
    <p:extLst>
      <p:ext uri="{BB962C8B-B14F-4D97-AF65-F5344CB8AC3E}">
        <p14:creationId xmlns:p14="http://schemas.microsoft.com/office/powerpoint/2010/main" val="4041077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rrowheads="1"/>
          </p:cNvSpPr>
          <p:nvPr>
            <p:ph type="title"/>
          </p:nvPr>
        </p:nvSpPr>
        <p:spPr>
          <a:xfrm>
            <a:off x="2341548" y="4260672"/>
            <a:ext cx="3939612" cy="1143000"/>
          </a:xfrm>
        </p:spPr>
        <p:txBody>
          <a:bodyPr/>
          <a:lstStyle/>
          <a:p>
            <a:r>
              <a:rPr lang="zh-CN" altLang="en-US" sz="3600" b="1" dirty="0">
                <a:ea typeface="华文新魏" panose="02010800040101010101" pitchFamily="2" charset="-122"/>
                <a:hlinkClick r:id="rId2" action="ppaction://hlinkfile"/>
              </a:rPr>
              <a:t>斯大林模式</a:t>
            </a:r>
            <a:r>
              <a:rPr lang="en-US" altLang="zh-CN" sz="3600" b="1" dirty="0">
                <a:ea typeface="华文新魏" panose="02010800040101010101" pitchFamily="2" charset="-122"/>
                <a:hlinkClick r:id="rId2" action="ppaction://hlinkfile"/>
              </a:rPr>
              <a:t>3’42’’</a:t>
            </a:r>
            <a:endParaRPr lang="zh-CN" altLang="en-US" sz="3600" b="1" dirty="0">
              <a:ea typeface="华文新魏" panose="02010800040101010101" pitchFamily="2" charset="-122"/>
              <a:hlinkClick r:id="rId2" action="ppaction://hlinkfile"/>
            </a:endParaRPr>
          </a:p>
        </p:txBody>
      </p:sp>
      <p:pic>
        <p:nvPicPr>
          <p:cNvPr id="112643" name="Picture 3" descr="it"/>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3492159" y="2642164"/>
            <a:ext cx="1096962" cy="10969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694872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15"/>
          <p:cNvSpPr/>
          <p:nvPr/>
        </p:nvSpPr>
        <p:spPr bwMode="auto">
          <a:xfrm>
            <a:off x="382588" y="1154113"/>
            <a:ext cx="4665662"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社会主义由一国到多国的发展</a:t>
            </a:r>
          </a:p>
        </p:txBody>
      </p:sp>
      <p:sp>
        <p:nvSpPr>
          <p:cNvPr id="8" name="文本框 7"/>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三、社会主义从一国到多国</a:t>
            </a:r>
          </a:p>
        </p:txBody>
      </p:sp>
      <p:pic>
        <p:nvPicPr>
          <p:cNvPr id="16388"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6550" y="1965325"/>
            <a:ext cx="4333875"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矩形 4"/>
          <p:cNvSpPr>
            <a:spLocks noChangeArrowheads="1"/>
          </p:cNvSpPr>
          <p:nvPr/>
        </p:nvSpPr>
        <p:spPr bwMode="auto">
          <a:xfrm>
            <a:off x="4146550" y="4802188"/>
            <a:ext cx="4333875" cy="1327150"/>
          </a:xfrm>
          <a:prstGeom prst="rect">
            <a:avLst/>
          </a:prstGeom>
          <a:noFill/>
          <a:ln w="19050">
            <a:solidFill>
              <a:srgbClr val="014D23"/>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51968" tIns="179959" rIns="251968" bIns="179959"/>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buFont typeface="Arial" panose="020B0604020202020204" pitchFamily="34" charset="0"/>
              <a:buNone/>
            </a:pPr>
            <a:r>
              <a:rPr lang="zh-CN" altLang="en-US" sz="2400">
                <a:sym typeface="楷体" panose="02010609060101010101" pitchFamily="49" charset="-122"/>
              </a:rPr>
              <a:t>社会主义国家的人口曾占世界人口的1/3，领土面积达世界陆地面积的1/4。</a:t>
            </a:r>
          </a:p>
        </p:txBody>
      </p:sp>
      <p:sp>
        <p:nvSpPr>
          <p:cNvPr id="16390" name="文本框 1"/>
          <p:cNvSpPr txBox="1">
            <a:spLocks noChangeArrowheads="1"/>
          </p:cNvSpPr>
          <p:nvPr/>
        </p:nvSpPr>
        <p:spPr bwMode="auto">
          <a:xfrm>
            <a:off x="758825" y="2085975"/>
            <a:ext cx="2855913" cy="404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zh-CN" altLang="en-US" sz="2400" dirty="0"/>
              <a:t>十月革命后，世界民族民主革命蓬勃发展。二战后，先后有一批国家走上社会主义道路，形成了一个强大的社会主义阵营。社会主义从一国实践发展为多国实践。</a:t>
            </a:r>
          </a:p>
        </p:txBody>
      </p:sp>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 15"/>
          <p:cNvSpPr/>
          <p:nvPr/>
        </p:nvSpPr>
        <p:spPr bwMode="auto">
          <a:xfrm>
            <a:off x="382588" y="1570038"/>
            <a:ext cx="5445125"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社会主义由一国发展到多国的影响</a:t>
            </a:r>
          </a:p>
        </p:txBody>
      </p:sp>
      <p:sp>
        <p:nvSpPr>
          <p:cNvPr id="18436" name="任意多边形 4"/>
          <p:cNvSpPr>
            <a:spLocks noChangeArrowheads="1"/>
          </p:cNvSpPr>
          <p:nvPr/>
        </p:nvSpPr>
        <p:spPr bwMode="auto">
          <a:xfrm>
            <a:off x="263525" y="2992438"/>
            <a:ext cx="1987550" cy="2338387"/>
          </a:xfrm>
          <a:custGeom>
            <a:avLst/>
            <a:gdLst>
              <a:gd name="T0" fmla="*/ 0 w 1982997"/>
              <a:gd name="T1" fmla="*/ 149113 h 1635558"/>
              <a:gd name="T2" fmla="*/ 22661 w 1982997"/>
              <a:gd name="T3" fmla="*/ 0 h 1635558"/>
              <a:gd name="T4" fmla="*/ 252088 w 1982997"/>
              <a:gd name="T5" fmla="*/ 0 h 1635558"/>
              <a:gd name="T6" fmla="*/ 274748 w 1982997"/>
              <a:gd name="T7" fmla="*/ 149113 h 1635558"/>
              <a:gd name="T8" fmla="*/ 274748 w 1982997"/>
              <a:gd name="T9" fmla="*/ 1342016 h 1635558"/>
              <a:gd name="T10" fmla="*/ 252088 w 1982997"/>
              <a:gd name="T11" fmla="*/ 1491127 h 1635558"/>
              <a:gd name="T12" fmla="*/ 22661 w 1982997"/>
              <a:gd name="T13" fmla="*/ 1491127 h 1635558"/>
              <a:gd name="T14" fmla="*/ 0 w 1982997"/>
              <a:gd name="T15" fmla="*/ 1342016 h 1635558"/>
              <a:gd name="T16" fmla="*/ 0 w 1982997"/>
              <a:gd name="T17" fmla="*/ 149113 h 16355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82997"/>
              <a:gd name="T28" fmla="*/ 0 h 1635558"/>
              <a:gd name="T29" fmla="*/ 1982997 w 1982997"/>
              <a:gd name="T30" fmla="*/ 1635558 h 16355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82997" h="1635558">
                <a:moveTo>
                  <a:pt x="0" y="163556"/>
                </a:moveTo>
                <a:cubicBezTo>
                  <a:pt x="0" y="73227"/>
                  <a:pt x="73227" y="0"/>
                  <a:pt x="163556" y="0"/>
                </a:cubicBezTo>
                <a:lnTo>
                  <a:pt x="1819441" y="0"/>
                </a:lnTo>
                <a:cubicBezTo>
                  <a:pt x="1909770" y="0"/>
                  <a:pt x="1982997" y="73227"/>
                  <a:pt x="1982997" y="163556"/>
                </a:cubicBezTo>
                <a:lnTo>
                  <a:pt x="1982997" y="1472002"/>
                </a:lnTo>
                <a:cubicBezTo>
                  <a:pt x="1982997" y="1562331"/>
                  <a:pt x="1909770" y="1635558"/>
                  <a:pt x="1819441" y="1635558"/>
                </a:cubicBezTo>
                <a:lnTo>
                  <a:pt x="163556" y="1635558"/>
                </a:lnTo>
                <a:cubicBezTo>
                  <a:pt x="73227" y="1635558"/>
                  <a:pt x="0" y="1562331"/>
                  <a:pt x="0" y="1472002"/>
                </a:cubicBezTo>
                <a:lnTo>
                  <a:pt x="0" y="163556"/>
                </a:lnTo>
                <a:close/>
              </a:path>
            </a:pathLst>
          </a:custGeom>
          <a:solidFill>
            <a:srgbClr val="FFFFFF">
              <a:alpha val="89803"/>
            </a:srgbClr>
          </a:solidFill>
          <a:ln w="12700">
            <a:solidFill>
              <a:srgbClr val="014D23"/>
            </a:solidFill>
            <a:miter lim="800000"/>
            <a:headEnd/>
            <a:tailEnd/>
          </a:ln>
        </p:spPr>
        <p:txBody>
          <a:bodyPr lIns="72000" tIns="216000" rIns="72000" bIns="511941"/>
          <a:lstStyle>
            <a:lvl1pPr marL="342900" indent="-342900" defTabSz="800100">
              <a:defRPr>
                <a:solidFill>
                  <a:schemeClr val="tx1"/>
                </a:solidFill>
                <a:latin typeface="Arial" panose="020B0604020202020204" pitchFamily="34" charset="0"/>
                <a:ea typeface="微软雅黑" panose="020B0503020204020204" pitchFamily="34" charset="-122"/>
              </a:defRPr>
            </a:lvl1pPr>
            <a:lvl2pPr indent="457200" defTabSz="800100">
              <a:defRPr>
                <a:solidFill>
                  <a:schemeClr val="tx1"/>
                </a:solidFill>
                <a:latin typeface="Arial" panose="020B0604020202020204" pitchFamily="34" charset="0"/>
                <a:ea typeface="微软雅黑" panose="020B0503020204020204" pitchFamily="34" charset="-122"/>
              </a:defRPr>
            </a:lvl2pPr>
            <a:lvl3pPr marL="1143000" indent="-228600" defTabSz="800100">
              <a:defRPr>
                <a:solidFill>
                  <a:schemeClr val="tx1"/>
                </a:solidFill>
                <a:latin typeface="Arial" panose="020B0604020202020204" pitchFamily="34" charset="0"/>
                <a:ea typeface="微软雅黑" panose="020B0503020204020204" pitchFamily="34" charset="-122"/>
              </a:defRPr>
            </a:lvl3pPr>
            <a:lvl4pPr marL="1600200" indent="-228600" defTabSz="800100">
              <a:defRPr>
                <a:solidFill>
                  <a:schemeClr val="tx1"/>
                </a:solidFill>
                <a:latin typeface="Arial" panose="020B0604020202020204" pitchFamily="34" charset="0"/>
                <a:ea typeface="微软雅黑" panose="020B0503020204020204" pitchFamily="34" charset="-122"/>
              </a:defRPr>
            </a:lvl4pPr>
            <a:lvl5pPr marL="2057400" indent="-228600" defTabSz="800100">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lvl="1" indent="0" algn="just">
              <a:spcAft>
                <a:spcPct val="15000"/>
              </a:spcAft>
              <a:buFont typeface="Arial" panose="020B0604020202020204" pitchFamily="34" charset="0"/>
              <a:buNone/>
              <a:defRPr/>
            </a:pPr>
            <a:r>
              <a:rPr lang="zh-CN" altLang="en-US" sz="2400" dirty="0">
                <a:solidFill>
                  <a:srgbClr val="000000"/>
                </a:solidFill>
                <a:latin typeface="+mj-ea"/>
                <a:ea typeface="+mj-ea"/>
              </a:rPr>
              <a:t>社会主义开始作为一种新的社会制度发挥出历史作用</a:t>
            </a:r>
          </a:p>
        </p:txBody>
      </p:sp>
      <p:sp>
        <p:nvSpPr>
          <p:cNvPr id="18437" name="任意多边形 8"/>
          <p:cNvSpPr>
            <a:spLocks noChangeArrowheads="1"/>
          </p:cNvSpPr>
          <p:nvPr/>
        </p:nvSpPr>
        <p:spPr bwMode="auto">
          <a:xfrm>
            <a:off x="2468563" y="2992438"/>
            <a:ext cx="1984375" cy="2338387"/>
          </a:xfrm>
          <a:custGeom>
            <a:avLst/>
            <a:gdLst>
              <a:gd name="T0" fmla="*/ 0 w 1982997"/>
              <a:gd name="T1" fmla="*/ 149113 h 1635558"/>
              <a:gd name="T2" fmla="*/ 22408 w 1982997"/>
              <a:gd name="T3" fmla="*/ 0 h 1635558"/>
              <a:gd name="T4" fmla="*/ 249282 w 1982997"/>
              <a:gd name="T5" fmla="*/ 0 h 1635558"/>
              <a:gd name="T6" fmla="*/ 271690 w 1982997"/>
              <a:gd name="T7" fmla="*/ 149113 h 1635558"/>
              <a:gd name="T8" fmla="*/ 271690 w 1982997"/>
              <a:gd name="T9" fmla="*/ 1342016 h 1635558"/>
              <a:gd name="T10" fmla="*/ 249282 w 1982997"/>
              <a:gd name="T11" fmla="*/ 1491127 h 1635558"/>
              <a:gd name="T12" fmla="*/ 22408 w 1982997"/>
              <a:gd name="T13" fmla="*/ 1491127 h 1635558"/>
              <a:gd name="T14" fmla="*/ 0 w 1982997"/>
              <a:gd name="T15" fmla="*/ 1342016 h 1635558"/>
              <a:gd name="T16" fmla="*/ 0 w 1982997"/>
              <a:gd name="T17" fmla="*/ 149113 h 16355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82997"/>
              <a:gd name="T28" fmla="*/ 0 h 1635558"/>
              <a:gd name="T29" fmla="*/ 1982997 w 1982997"/>
              <a:gd name="T30" fmla="*/ 1635558 h 16355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82997" h="1635558">
                <a:moveTo>
                  <a:pt x="0" y="163556"/>
                </a:moveTo>
                <a:cubicBezTo>
                  <a:pt x="0" y="73227"/>
                  <a:pt x="73227" y="0"/>
                  <a:pt x="163556" y="0"/>
                </a:cubicBezTo>
                <a:lnTo>
                  <a:pt x="1819441" y="0"/>
                </a:lnTo>
                <a:cubicBezTo>
                  <a:pt x="1909770" y="0"/>
                  <a:pt x="1982997" y="73227"/>
                  <a:pt x="1982997" y="163556"/>
                </a:cubicBezTo>
                <a:lnTo>
                  <a:pt x="1982997" y="1472002"/>
                </a:lnTo>
                <a:cubicBezTo>
                  <a:pt x="1982997" y="1562331"/>
                  <a:pt x="1909770" y="1635558"/>
                  <a:pt x="1819441" y="1635558"/>
                </a:cubicBezTo>
                <a:lnTo>
                  <a:pt x="163556" y="1635558"/>
                </a:lnTo>
                <a:cubicBezTo>
                  <a:pt x="73227" y="1635558"/>
                  <a:pt x="0" y="1562331"/>
                  <a:pt x="0" y="1472002"/>
                </a:cubicBezTo>
                <a:lnTo>
                  <a:pt x="0" y="163556"/>
                </a:lnTo>
                <a:close/>
              </a:path>
            </a:pathLst>
          </a:custGeom>
          <a:solidFill>
            <a:srgbClr val="FFFFFF">
              <a:alpha val="89803"/>
            </a:srgbClr>
          </a:solidFill>
          <a:ln w="12700">
            <a:solidFill>
              <a:srgbClr val="014D23"/>
            </a:solidFill>
            <a:miter lim="800000"/>
            <a:headEnd/>
            <a:tailEnd/>
          </a:ln>
        </p:spPr>
        <p:txBody>
          <a:bodyPr lIns="72000" tIns="216000" rIns="72000" bIns="161464"/>
          <a:lstStyle>
            <a:lvl1pPr marL="342900" indent="-342900" defTabSz="800100">
              <a:defRPr>
                <a:solidFill>
                  <a:schemeClr val="tx1"/>
                </a:solidFill>
                <a:latin typeface="Arial" panose="020B0604020202020204" pitchFamily="34" charset="0"/>
                <a:ea typeface="微软雅黑" panose="020B0503020204020204" pitchFamily="34" charset="-122"/>
              </a:defRPr>
            </a:lvl1pPr>
            <a:lvl2pPr indent="457200" defTabSz="800100">
              <a:defRPr>
                <a:solidFill>
                  <a:schemeClr val="tx1"/>
                </a:solidFill>
                <a:latin typeface="Arial" panose="020B0604020202020204" pitchFamily="34" charset="0"/>
                <a:ea typeface="微软雅黑" panose="020B0503020204020204" pitchFamily="34" charset="-122"/>
              </a:defRPr>
            </a:lvl2pPr>
            <a:lvl3pPr marL="1143000" indent="-228600" defTabSz="800100">
              <a:defRPr>
                <a:solidFill>
                  <a:schemeClr val="tx1"/>
                </a:solidFill>
                <a:latin typeface="Arial" panose="020B0604020202020204" pitchFamily="34" charset="0"/>
                <a:ea typeface="微软雅黑" panose="020B0503020204020204" pitchFamily="34" charset="-122"/>
              </a:defRPr>
            </a:lvl3pPr>
            <a:lvl4pPr marL="1600200" indent="-228600" defTabSz="800100">
              <a:defRPr>
                <a:solidFill>
                  <a:schemeClr val="tx1"/>
                </a:solidFill>
                <a:latin typeface="Arial" panose="020B0604020202020204" pitchFamily="34" charset="0"/>
                <a:ea typeface="微软雅黑" panose="020B0503020204020204" pitchFamily="34" charset="-122"/>
              </a:defRPr>
            </a:lvl4pPr>
            <a:lvl5pPr marL="2057400" indent="-228600" defTabSz="800100">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lvl="1" indent="0" algn="just">
              <a:spcAft>
                <a:spcPct val="15000"/>
              </a:spcAft>
              <a:buFont typeface="Arial" panose="020B0604020202020204" pitchFamily="34" charset="0"/>
              <a:buNone/>
              <a:defRPr/>
            </a:pPr>
            <a:r>
              <a:rPr lang="zh-CN" altLang="en-US" sz="2400">
                <a:solidFill>
                  <a:srgbClr val="000000"/>
                </a:solidFill>
                <a:latin typeface="+mj-ea"/>
                <a:ea typeface="+mj-ea"/>
              </a:rPr>
              <a:t>改变了世界的政治格局，遏制了资本主义和霸权主义的扩张</a:t>
            </a:r>
          </a:p>
        </p:txBody>
      </p:sp>
      <p:sp>
        <p:nvSpPr>
          <p:cNvPr id="18438" name="任意多边形 11"/>
          <p:cNvSpPr>
            <a:spLocks noChangeArrowheads="1"/>
          </p:cNvSpPr>
          <p:nvPr/>
        </p:nvSpPr>
        <p:spPr bwMode="auto">
          <a:xfrm>
            <a:off x="4670425" y="2992438"/>
            <a:ext cx="1984375" cy="2338387"/>
          </a:xfrm>
          <a:custGeom>
            <a:avLst/>
            <a:gdLst>
              <a:gd name="T0" fmla="*/ 0 w 1982997"/>
              <a:gd name="T1" fmla="*/ 149113 h 1635558"/>
              <a:gd name="T2" fmla="*/ 22408 w 1982997"/>
              <a:gd name="T3" fmla="*/ 0 h 1635558"/>
              <a:gd name="T4" fmla="*/ 249282 w 1982997"/>
              <a:gd name="T5" fmla="*/ 0 h 1635558"/>
              <a:gd name="T6" fmla="*/ 271690 w 1982997"/>
              <a:gd name="T7" fmla="*/ 149113 h 1635558"/>
              <a:gd name="T8" fmla="*/ 271690 w 1982997"/>
              <a:gd name="T9" fmla="*/ 1342016 h 1635558"/>
              <a:gd name="T10" fmla="*/ 249282 w 1982997"/>
              <a:gd name="T11" fmla="*/ 1491127 h 1635558"/>
              <a:gd name="T12" fmla="*/ 22408 w 1982997"/>
              <a:gd name="T13" fmla="*/ 1491127 h 1635558"/>
              <a:gd name="T14" fmla="*/ 0 w 1982997"/>
              <a:gd name="T15" fmla="*/ 1342016 h 1635558"/>
              <a:gd name="T16" fmla="*/ 0 w 1982997"/>
              <a:gd name="T17" fmla="*/ 149113 h 16355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82997"/>
              <a:gd name="T28" fmla="*/ 0 h 1635558"/>
              <a:gd name="T29" fmla="*/ 1982997 w 1982997"/>
              <a:gd name="T30" fmla="*/ 1635558 h 16355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82997" h="1635558">
                <a:moveTo>
                  <a:pt x="0" y="163556"/>
                </a:moveTo>
                <a:cubicBezTo>
                  <a:pt x="0" y="73227"/>
                  <a:pt x="73227" y="0"/>
                  <a:pt x="163556" y="0"/>
                </a:cubicBezTo>
                <a:lnTo>
                  <a:pt x="1819441" y="0"/>
                </a:lnTo>
                <a:cubicBezTo>
                  <a:pt x="1909770" y="0"/>
                  <a:pt x="1982997" y="73227"/>
                  <a:pt x="1982997" y="163556"/>
                </a:cubicBezTo>
                <a:lnTo>
                  <a:pt x="1982997" y="1472002"/>
                </a:lnTo>
                <a:cubicBezTo>
                  <a:pt x="1982997" y="1562331"/>
                  <a:pt x="1909770" y="1635558"/>
                  <a:pt x="1819441" y="1635558"/>
                </a:cubicBezTo>
                <a:lnTo>
                  <a:pt x="163556" y="1635558"/>
                </a:lnTo>
                <a:cubicBezTo>
                  <a:pt x="73227" y="1635558"/>
                  <a:pt x="0" y="1562331"/>
                  <a:pt x="0" y="1472002"/>
                </a:cubicBezTo>
                <a:lnTo>
                  <a:pt x="0" y="163556"/>
                </a:lnTo>
                <a:close/>
              </a:path>
            </a:pathLst>
          </a:custGeom>
          <a:solidFill>
            <a:srgbClr val="FFFFFF">
              <a:alpha val="89803"/>
            </a:srgbClr>
          </a:solidFill>
          <a:ln w="12700">
            <a:solidFill>
              <a:srgbClr val="014D23"/>
            </a:solidFill>
            <a:miter lim="800000"/>
            <a:headEnd/>
            <a:tailEnd/>
          </a:ln>
        </p:spPr>
        <p:txBody>
          <a:bodyPr lIns="72000" tIns="216000" rIns="72000" bIns="511941"/>
          <a:lstStyle>
            <a:lvl1pPr marL="342900" indent="-342900" defTabSz="800100">
              <a:defRPr>
                <a:solidFill>
                  <a:schemeClr val="tx1"/>
                </a:solidFill>
                <a:latin typeface="Arial" panose="020B0604020202020204" pitchFamily="34" charset="0"/>
                <a:ea typeface="微软雅黑" panose="020B0503020204020204" pitchFamily="34" charset="-122"/>
              </a:defRPr>
            </a:lvl1pPr>
            <a:lvl2pPr indent="457200" defTabSz="800100">
              <a:defRPr>
                <a:solidFill>
                  <a:schemeClr val="tx1"/>
                </a:solidFill>
                <a:latin typeface="Arial" panose="020B0604020202020204" pitchFamily="34" charset="0"/>
                <a:ea typeface="微软雅黑" panose="020B0503020204020204" pitchFamily="34" charset="-122"/>
              </a:defRPr>
            </a:lvl2pPr>
            <a:lvl3pPr marL="1143000" indent="-228600" defTabSz="800100">
              <a:defRPr>
                <a:solidFill>
                  <a:schemeClr val="tx1"/>
                </a:solidFill>
                <a:latin typeface="Arial" panose="020B0604020202020204" pitchFamily="34" charset="0"/>
                <a:ea typeface="微软雅黑" panose="020B0503020204020204" pitchFamily="34" charset="-122"/>
              </a:defRPr>
            </a:lvl3pPr>
            <a:lvl4pPr marL="1600200" indent="-228600" defTabSz="800100">
              <a:defRPr>
                <a:solidFill>
                  <a:schemeClr val="tx1"/>
                </a:solidFill>
                <a:latin typeface="Arial" panose="020B0604020202020204" pitchFamily="34" charset="0"/>
                <a:ea typeface="微软雅黑" panose="020B0503020204020204" pitchFamily="34" charset="-122"/>
              </a:defRPr>
            </a:lvl4pPr>
            <a:lvl5pPr marL="2057400" indent="-228600" defTabSz="800100">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lvl="1" indent="0" algn="just">
              <a:spcAft>
                <a:spcPct val="15000"/>
              </a:spcAft>
              <a:buFont typeface="Arial" panose="020B0604020202020204" pitchFamily="34" charset="0"/>
              <a:buNone/>
              <a:defRPr/>
            </a:pPr>
            <a:r>
              <a:rPr lang="zh-CN" altLang="en-US" sz="2400">
                <a:solidFill>
                  <a:srgbClr val="000000"/>
                </a:solidFill>
                <a:latin typeface="+mj-ea"/>
                <a:ea typeface="+mj-ea"/>
              </a:rPr>
              <a:t>推动着世界和平与发展的时代潮流</a:t>
            </a:r>
          </a:p>
        </p:txBody>
      </p:sp>
      <p:sp>
        <p:nvSpPr>
          <p:cNvPr id="18439" name="任意多边形 14"/>
          <p:cNvSpPr>
            <a:spLocks noChangeArrowheads="1"/>
          </p:cNvSpPr>
          <p:nvPr/>
        </p:nvSpPr>
        <p:spPr bwMode="auto">
          <a:xfrm>
            <a:off x="6872288" y="2992438"/>
            <a:ext cx="1982787" cy="2338387"/>
          </a:xfrm>
          <a:custGeom>
            <a:avLst/>
            <a:gdLst>
              <a:gd name="T0" fmla="*/ 0 w 1982997"/>
              <a:gd name="T1" fmla="*/ 149113 h 1635558"/>
              <a:gd name="T2" fmla="*/ 22408 w 1982997"/>
              <a:gd name="T3" fmla="*/ 0 h 1635558"/>
              <a:gd name="T4" fmla="*/ 249282 w 1982997"/>
              <a:gd name="T5" fmla="*/ 0 h 1635558"/>
              <a:gd name="T6" fmla="*/ 271690 w 1982997"/>
              <a:gd name="T7" fmla="*/ 149113 h 1635558"/>
              <a:gd name="T8" fmla="*/ 271690 w 1982997"/>
              <a:gd name="T9" fmla="*/ 1342016 h 1635558"/>
              <a:gd name="T10" fmla="*/ 249282 w 1982997"/>
              <a:gd name="T11" fmla="*/ 1491127 h 1635558"/>
              <a:gd name="T12" fmla="*/ 22408 w 1982997"/>
              <a:gd name="T13" fmla="*/ 1491127 h 1635558"/>
              <a:gd name="T14" fmla="*/ 0 w 1982997"/>
              <a:gd name="T15" fmla="*/ 1342016 h 1635558"/>
              <a:gd name="T16" fmla="*/ 0 w 1982997"/>
              <a:gd name="T17" fmla="*/ 149113 h 16355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82997"/>
              <a:gd name="T28" fmla="*/ 0 h 1635558"/>
              <a:gd name="T29" fmla="*/ 1982997 w 1982997"/>
              <a:gd name="T30" fmla="*/ 1635558 h 16355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82997" h="1635558">
                <a:moveTo>
                  <a:pt x="0" y="163556"/>
                </a:moveTo>
                <a:cubicBezTo>
                  <a:pt x="0" y="73227"/>
                  <a:pt x="73227" y="0"/>
                  <a:pt x="163556" y="0"/>
                </a:cubicBezTo>
                <a:lnTo>
                  <a:pt x="1819441" y="0"/>
                </a:lnTo>
                <a:cubicBezTo>
                  <a:pt x="1909770" y="0"/>
                  <a:pt x="1982997" y="73227"/>
                  <a:pt x="1982997" y="163556"/>
                </a:cubicBezTo>
                <a:lnTo>
                  <a:pt x="1982997" y="1472002"/>
                </a:lnTo>
                <a:cubicBezTo>
                  <a:pt x="1982997" y="1562331"/>
                  <a:pt x="1909770" y="1635558"/>
                  <a:pt x="1819441" y="1635558"/>
                </a:cubicBezTo>
                <a:lnTo>
                  <a:pt x="163556" y="1635558"/>
                </a:lnTo>
                <a:cubicBezTo>
                  <a:pt x="73227" y="1635558"/>
                  <a:pt x="0" y="1562331"/>
                  <a:pt x="0" y="1472002"/>
                </a:cubicBezTo>
                <a:lnTo>
                  <a:pt x="0" y="163556"/>
                </a:lnTo>
                <a:close/>
              </a:path>
            </a:pathLst>
          </a:custGeom>
          <a:solidFill>
            <a:srgbClr val="FFFFFF">
              <a:alpha val="89803"/>
            </a:srgbClr>
          </a:solidFill>
          <a:ln w="12700">
            <a:solidFill>
              <a:srgbClr val="014D23"/>
            </a:solidFill>
            <a:miter lim="800000"/>
            <a:headEnd/>
            <a:tailEnd/>
          </a:ln>
        </p:spPr>
        <p:txBody>
          <a:bodyPr lIns="72000" tIns="216000" rIns="72000" bIns="161464"/>
          <a:lstStyle>
            <a:lvl1pPr marL="342900" indent="-342900" defTabSz="800100">
              <a:defRPr>
                <a:solidFill>
                  <a:schemeClr val="tx1"/>
                </a:solidFill>
                <a:latin typeface="Arial" panose="020B0604020202020204" pitchFamily="34" charset="0"/>
                <a:ea typeface="微软雅黑" panose="020B0503020204020204" pitchFamily="34" charset="-122"/>
              </a:defRPr>
            </a:lvl1pPr>
            <a:lvl2pPr indent="457200" defTabSz="800100">
              <a:defRPr>
                <a:solidFill>
                  <a:schemeClr val="tx1"/>
                </a:solidFill>
                <a:latin typeface="Arial" panose="020B0604020202020204" pitchFamily="34" charset="0"/>
                <a:ea typeface="微软雅黑" panose="020B0503020204020204" pitchFamily="34" charset="-122"/>
              </a:defRPr>
            </a:lvl2pPr>
            <a:lvl3pPr marL="1143000" indent="-228600" defTabSz="800100">
              <a:defRPr>
                <a:solidFill>
                  <a:schemeClr val="tx1"/>
                </a:solidFill>
                <a:latin typeface="Arial" panose="020B0604020202020204" pitchFamily="34" charset="0"/>
                <a:ea typeface="微软雅黑" panose="020B0503020204020204" pitchFamily="34" charset="-122"/>
              </a:defRPr>
            </a:lvl3pPr>
            <a:lvl4pPr marL="1600200" indent="-228600" defTabSz="800100">
              <a:defRPr>
                <a:solidFill>
                  <a:schemeClr val="tx1"/>
                </a:solidFill>
                <a:latin typeface="Arial" panose="020B0604020202020204" pitchFamily="34" charset="0"/>
                <a:ea typeface="微软雅黑" panose="020B0503020204020204" pitchFamily="34" charset="-122"/>
              </a:defRPr>
            </a:lvl4pPr>
            <a:lvl5pPr marL="2057400" indent="-228600" defTabSz="800100">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lvl="1" indent="0" algn="just">
              <a:spcAft>
                <a:spcPct val="15000"/>
              </a:spcAft>
              <a:buFont typeface="Arial" panose="020B0604020202020204" pitchFamily="34" charset="0"/>
              <a:buNone/>
              <a:defRPr/>
            </a:pPr>
            <a:r>
              <a:rPr lang="zh-CN" altLang="en-US" sz="2400" dirty="0">
                <a:solidFill>
                  <a:srgbClr val="000000"/>
                </a:solidFill>
                <a:latin typeface="+mj-ea"/>
                <a:ea typeface="+mj-ea"/>
              </a:rPr>
              <a:t>社会主义在当代引导着世界人民的前进方向</a:t>
            </a:r>
          </a:p>
        </p:txBody>
      </p:sp>
      <p:sp>
        <p:nvSpPr>
          <p:cNvPr id="17415" name="十角星 16"/>
          <p:cNvSpPr>
            <a:spLocks/>
          </p:cNvSpPr>
          <p:nvPr/>
        </p:nvSpPr>
        <p:spPr bwMode="auto">
          <a:xfrm>
            <a:off x="877888" y="5021263"/>
            <a:ext cx="620712" cy="619125"/>
          </a:xfrm>
          <a:custGeom>
            <a:avLst/>
            <a:gdLst>
              <a:gd name="T0" fmla="*/ 0 w 432048"/>
              <a:gd name="T1" fmla="*/ 895796 h 432048"/>
              <a:gd name="T2" fmla="*/ 379689 w 432048"/>
              <a:gd name="T3" fmla="*/ 648176 h 432048"/>
              <a:gd name="T4" fmla="*/ 524736 w 432048"/>
              <a:gd name="T5" fmla="*/ 247557 h 432048"/>
              <a:gd name="T6" fmla="*/ 994058 w 432048"/>
              <a:gd name="T7" fmla="*/ 247544 h 432048"/>
              <a:gd name="T8" fmla="*/ 1373766 w 432048"/>
              <a:gd name="T9" fmla="*/ 0 h 432048"/>
              <a:gd name="T10" fmla="*/ 1753483 w 432048"/>
              <a:gd name="T11" fmla="*/ 247544 h 432048"/>
              <a:gd name="T12" fmla="*/ 2222809 w 432048"/>
              <a:gd name="T13" fmla="*/ 247557 h 432048"/>
              <a:gd name="T14" fmla="*/ 2367842 w 432048"/>
              <a:gd name="T15" fmla="*/ 648176 h 432048"/>
              <a:gd name="T16" fmla="*/ 2747538 w 432048"/>
              <a:gd name="T17" fmla="*/ 895796 h 432048"/>
              <a:gd name="T18" fmla="*/ 2602504 w 432048"/>
              <a:gd name="T19" fmla="*/ 1296404 h 432048"/>
              <a:gd name="T20" fmla="*/ 2747538 w 432048"/>
              <a:gd name="T21" fmla="*/ 1697027 h 432048"/>
              <a:gd name="T22" fmla="*/ 2367842 w 432048"/>
              <a:gd name="T23" fmla="*/ 1944623 h 432048"/>
              <a:gd name="T24" fmla="*/ 2222809 w 432048"/>
              <a:gd name="T25" fmla="*/ 2345230 h 432048"/>
              <a:gd name="T26" fmla="*/ 1753483 w 432048"/>
              <a:gd name="T27" fmla="*/ 2345241 h 432048"/>
              <a:gd name="T28" fmla="*/ 1373766 w 432048"/>
              <a:gd name="T29" fmla="*/ 2592809 h 432048"/>
              <a:gd name="T30" fmla="*/ 994058 w 432048"/>
              <a:gd name="T31" fmla="*/ 2345241 h 432048"/>
              <a:gd name="T32" fmla="*/ 524736 w 432048"/>
              <a:gd name="T33" fmla="*/ 2345230 h 432048"/>
              <a:gd name="T34" fmla="*/ 379689 w 432048"/>
              <a:gd name="T35" fmla="*/ 1944623 h 432048"/>
              <a:gd name="T36" fmla="*/ 0 w 432048"/>
              <a:gd name="T37" fmla="*/ 1697027 h 432048"/>
              <a:gd name="T38" fmla="*/ 145025 w 432048"/>
              <a:gd name="T39" fmla="*/ 1296404 h 432048"/>
              <a:gd name="T40" fmla="*/ 0 w 432048"/>
              <a:gd name="T41" fmla="*/ 895796 h 4320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32048"/>
              <a:gd name="T64" fmla="*/ 0 h 432048"/>
              <a:gd name="T65" fmla="*/ 432048 w 432048"/>
              <a:gd name="T66" fmla="*/ 432048 h 4320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32048" h="432048">
                <a:moveTo>
                  <a:pt x="0" y="149268"/>
                </a:moveTo>
                <a:lnTo>
                  <a:pt x="59706" y="108010"/>
                </a:lnTo>
                <a:lnTo>
                  <a:pt x="82513" y="41256"/>
                </a:lnTo>
                <a:lnTo>
                  <a:pt x="156315" y="41254"/>
                </a:lnTo>
                <a:lnTo>
                  <a:pt x="216024" y="0"/>
                </a:lnTo>
                <a:lnTo>
                  <a:pt x="275733" y="41254"/>
                </a:lnTo>
                <a:lnTo>
                  <a:pt x="349535" y="41256"/>
                </a:lnTo>
                <a:lnTo>
                  <a:pt x="372342" y="108010"/>
                </a:lnTo>
                <a:lnTo>
                  <a:pt x="432048" y="149268"/>
                </a:lnTo>
                <a:lnTo>
                  <a:pt x="409243" y="216024"/>
                </a:lnTo>
                <a:lnTo>
                  <a:pt x="432048" y="282780"/>
                </a:lnTo>
                <a:lnTo>
                  <a:pt x="372342" y="324038"/>
                </a:lnTo>
                <a:lnTo>
                  <a:pt x="349535" y="390792"/>
                </a:lnTo>
                <a:lnTo>
                  <a:pt x="275733" y="390794"/>
                </a:lnTo>
                <a:lnTo>
                  <a:pt x="216024" y="432048"/>
                </a:lnTo>
                <a:lnTo>
                  <a:pt x="156315" y="390794"/>
                </a:lnTo>
                <a:lnTo>
                  <a:pt x="82513" y="390792"/>
                </a:lnTo>
                <a:lnTo>
                  <a:pt x="59706" y="324038"/>
                </a:lnTo>
                <a:lnTo>
                  <a:pt x="0" y="282780"/>
                </a:lnTo>
                <a:lnTo>
                  <a:pt x="22805" y="216024"/>
                </a:lnTo>
                <a:lnTo>
                  <a:pt x="0" y="149268"/>
                </a:lnTo>
                <a:close/>
              </a:path>
            </a:pathLst>
          </a:custGeom>
          <a:solidFill>
            <a:srgbClr val="014D2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pPr>
            <a:r>
              <a:rPr lang="en-US" altLang="zh-CN" sz="2400" b="1">
                <a:solidFill>
                  <a:schemeClr val="bg1"/>
                </a:solidFill>
                <a:ea typeface="宋体" panose="02010600030101010101" pitchFamily="2" charset="-122"/>
              </a:rPr>
              <a:t>1</a:t>
            </a:r>
            <a:endParaRPr lang="zh-CN" altLang="en-US" sz="2400" b="1">
              <a:solidFill>
                <a:schemeClr val="bg1"/>
              </a:solidFill>
              <a:ea typeface="宋体" panose="02010600030101010101" pitchFamily="2" charset="-122"/>
            </a:endParaRPr>
          </a:p>
        </p:txBody>
      </p:sp>
      <p:sp>
        <p:nvSpPr>
          <p:cNvPr id="17416" name="十角星 19"/>
          <p:cNvSpPr>
            <a:spLocks/>
          </p:cNvSpPr>
          <p:nvPr/>
        </p:nvSpPr>
        <p:spPr bwMode="auto">
          <a:xfrm>
            <a:off x="3240088" y="5021263"/>
            <a:ext cx="619125" cy="619125"/>
          </a:xfrm>
          <a:custGeom>
            <a:avLst/>
            <a:gdLst>
              <a:gd name="T0" fmla="*/ 0 w 432048"/>
              <a:gd name="T1" fmla="*/ 895796 h 432048"/>
              <a:gd name="T2" fmla="*/ 358322 w 432048"/>
              <a:gd name="T3" fmla="*/ 648176 h 432048"/>
              <a:gd name="T4" fmla="*/ 495195 w 432048"/>
              <a:gd name="T5" fmla="*/ 247557 h 432048"/>
              <a:gd name="T6" fmla="*/ 938082 w 432048"/>
              <a:gd name="T7" fmla="*/ 247544 h 432048"/>
              <a:gd name="T8" fmla="*/ 1296404 w 432048"/>
              <a:gd name="T9" fmla="*/ 0 h 432048"/>
              <a:gd name="T10" fmla="*/ 1654736 w 432048"/>
              <a:gd name="T11" fmla="*/ 247544 h 432048"/>
              <a:gd name="T12" fmla="*/ 2097639 w 432048"/>
              <a:gd name="T13" fmla="*/ 247557 h 432048"/>
              <a:gd name="T14" fmla="*/ 2234512 w 432048"/>
              <a:gd name="T15" fmla="*/ 648176 h 432048"/>
              <a:gd name="T16" fmla="*/ 2592809 w 432048"/>
              <a:gd name="T17" fmla="*/ 895796 h 432048"/>
              <a:gd name="T18" fmla="*/ 2455949 w 432048"/>
              <a:gd name="T19" fmla="*/ 1296404 h 432048"/>
              <a:gd name="T20" fmla="*/ 2592809 w 432048"/>
              <a:gd name="T21" fmla="*/ 1697027 h 432048"/>
              <a:gd name="T22" fmla="*/ 2234512 w 432048"/>
              <a:gd name="T23" fmla="*/ 1944623 h 432048"/>
              <a:gd name="T24" fmla="*/ 2097639 w 432048"/>
              <a:gd name="T25" fmla="*/ 2345230 h 432048"/>
              <a:gd name="T26" fmla="*/ 1654736 w 432048"/>
              <a:gd name="T27" fmla="*/ 2345241 h 432048"/>
              <a:gd name="T28" fmla="*/ 1296404 w 432048"/>
              <a:gd name="T29" fmla="*/ 2592809 h 432048"/>
              <a:gd name="T30" fmla="*/ 938082 w 432048"/>
              <a:gd name="T31" fmla="*/ 2345241 h 432048"/>
              <a:gd name="T32" fmla="*/ 495195 w 432048"/>
              <a:gd name="T33" fmla="*/ 2345230 h 432048"/>
              <a:gd name="T34" fmla="*/ 358322 w 432048"/>
              <a:gd name="T35" fmla="*/ 1944623 h 432048"/>
              <a:gd name="T36" fmla="*/ 0 w 432048"/>
              <a:gd name="T37" fmla="*/ 1697027 h 432048"/>
              <a:gd name="T38" fmla="*/ 136859 w 432048"/>
              <a:gd name="T39" fmla="*/ 1296404 h 432048"/>
              <a:gd name="T40" fmla="*/ 0 w 432048"/>
              <a:gd name="T41" fmla="*/ 895796 h 4320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32048"/>
              <a:gd name="T64" fmla="*/ 0 h 432048"/>
              <a:gd name="T65" fmla="*/ 432048 w 432048"/>
              <a:gd name="T66" fmla="*/ 432048 h 4320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32048" h="432048">
                <a:moveTo>
                  <a:pt x="0" y="149268"/>
                </a:moveTo>
                <a:lnTo>
                  <a:pt x="59706" y="108010"/>
                </a:lnTo>
                <a:lnTo>
                  <a:pt x="82513" y="41256"/>
                </a:lnTo>
                <a:lnTo>
                  <a:pt x="156315" y="41254"/>
                </a:lnTo>
                <a:lnTo>
                  <a:pt x="216024" y="0"/>
                </a:lnTo>
                <a:lnTo>
                  <a:pt x="275733" y="41254"/>
                </a:lnTo>
                <a:lnTo>
                  <a:pt x="349535" y="41256"/>
                </a:lnTo>
                <a:lnTo>
                  <a:pt x="372342" y="108010"/>
                </a:lnTo>
                <a:lnTo>
                  <a:pt x="432048" y="149268"/>
                </a:lnTo>
                <a:lnTo>
                  <a:pt x="409243" y="216024"/>
                </a:lnTo>
                <a:lnTo>
                  <a:pt x="432048" y="282780"/>
                </a:lnTo>
                <a:lnTo>
                  <a:pt x="372342" y="324038"/>
                </a:lnTo>
                <a:lnTo>
                  <a:pt x="349535" y="390792"/>
                </a:lnTo>
                <a:lnTo>
                  <a:pt x="275733" y="390794"/>
                </a:lnTo>
                <a:lnTo>
                  <a:pt x="216024" y="432048"/>
                </a:lnTo>
                <a:lnTo>
                  <a:pt x="156315" y="390794"/>
                </a:lnTo>
                <a:lnTo>
                  <a:pt x="82513" y="390792"/>
                </a:lnTo>
                <a:lnTo>
                  <a:pt x="59706" y="324038"/>
                </a:lnTo>
                <a:lnTo>
                  <a:pt x="0" y="282780"/>
                </a:lnTo>
                <a:lnTo>
                  <a:pt x="22805" y="216024"/>
                </a:lnTo>
                <a:lnTo>
                  <a:pt x="0" y="149268"/>
                </a:lnTo>
                <a:close/>
              </a:path>
            </a:pathLst>
          </a:custGeom>
          <a:solidFill>
            <a:srgbClr val="014D2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a:solidFill>
                  <a:schemeClr val="bg1"/>
                </a:solidFill>
                <a:ea typeface="宋体" panose="02010600030101010101" pitchFamily="2" charset="-122"/>
              </a:rPr>
              <a:t>2</a:t>
            </a:r>
            <a:endParaRPr lang="zh-CN" altLang="en-US" sz="2400" b="1">
              <a:solidFill>
                <a:schemeClr val="bg1"/>
              </a:solidFill>
              <a:ea typeface="宋体" panose="02010600030101010101" pitchFamily="2" charset="-122"/>
            </a:endParaRPr>
          </a:p>
        </p:txBody>
      </p:sp>
      <p:sp>
        <p:nvSpPr>
          <p:cNvPr id="17417" name="十角星 20"/>
          <p:cNvSpPr>
            <a:spLocks/>
          </p:cNvSpPr>
          <p:nvPr/>
        </p:nvSpPr>
        <p:spPr bwMode="auto">
          <a:xfrm>
            <a:off x="5348288" y="5021263"/>
            <a:ext cx="619125" cy="619125"/>
          </a:xfrm>
          <a:custGeom>
            <a:avLst/>
            <a:gdLst>
              <a:gd name="T0" fmla="*/ 0 w 432048"/>
              <a:gd name="T1" fmla="*/ 895796 h 432048"/>
              <a:gd name="T2" fmla="*/ 358322 w 432048"/>
              <a:gd name="T3" fmla="*/ 648176 h 432048"/>
              <a:gd name="T4" fmla="*/ 495195 w 432048"/>
              <a:gd name="T5" fmla="*/ 247557 h 432048"/>
              <a:gd name="T6" fmla="*/ 938082 w 432048"/>
              <a:gd name="T7" fmla="*/ 247544 h 432048"/>
              <a:gd name="T8" fmla="*/ 1296404 w 432048"/>
              <a:gd name="T9" fmla="*/ 0 h 432048"/>
              <a:gd name="T10" fmla="*/ 1654736 w 432048"/>
              <a:gd name="T11" fmla="*/ 247544 h 432048"/>
              <a:gd name="T12" fmla="*/ 2097639 w 432048"/>
              <a:gd name="T13" fmla="*/ 247557 h 432048"/>
              <a:gd name="T14" fmla="*/ 2234512 w 432048"/>
              <a:gd name="T15" fmla="*/ 648176 h 432048"/>
              <a:gd name="T16" fmla="*/ 2592809 w 432048"/>
              <a:gd name="T17" fmla="*/ 895796 h 432048"/>
              <a:gd name="T18" fmla="*/ 2455949 w 432048"/>
              <a:gd name="T19" fmla="*/ 1296404 h 432048"/>
              <a:gd name="T20" fmla="*/ 2592809 w 432048"/>
              <a:gd name="T21" fmla="*/ 1697027 h 432048"/>
              <a:gd name="T22" fmla="*/ 2234512 w 432048"/>
              <a:gd name="T23" fmla="*/ 1944623 h 432048"/>
              <a:gd name="T24" fmla="*/ 2097639 w 432048"/>
              <a:gd name="T25" fmla="*/ 2345230 h 432048"/>
              <a:gd name="T26" fmla="*/ 1654736 w 432048"/>
              <a:gd name="T27" fmla="*/ 2345241 h 432048"/>
              <a:gd name="T28" fmla="*/ 1296404 w 432048"/>
              <a:gd name="T29" fmla="*/ 2592809 h 432048"/>
              <a:gd name="T30" fmla="*/ 938082 w 432048"/>
              <a:gd name="T31" fmla="*/ 2345241 h 432048"/>
              <a:gd name="T32" fmla="*/ 495195 w 432048"/>
              <a:gd name="T33" fmla="*/ 2345230 h 432048"/>
              <a:gd name="T34" fmla="*/ 358322 w 432048"/>
              <a:gd name="T35" fmla="*/ 1944623 h 432048"/>
              <a:gd name="T36" fmla="*/ 0 w 432048"/>
              <a:gd name="T37" fmla="*/ 1697027 h 432048"/>
              <a:gd name="T38" fmla="*/ 136859 w 432048"/>
              <a:gd name="T39" fmla="*/ 1296404 h 432048"/>
              <a:gd name="T40" fmla="*/ 0 w 432048"/>
              <a:gd name="T41" fmla="*/ 895796 h 4320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32048"/>
              <a:gd name="T64" fmla="*/ 0 h 432048"/>
              <a:gd name="T65" fmla="*/ 432048 w 432048"/>
              <a:gd name="T66" fmla="*/ 432048 h 4320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32048" h="432048">
                <a:moveTo>
                  <a:pt x="0" y="149268"/>
                </a:moveTo>
                <a:lnTo>
                  <a:pt x="59706" y="108010"/>
                </a:lnTo>
                <a:lnTo>
                  <a:pt x="82513" y="41256"/>
                </a:lnTo>
                <a:lnTo>
                  <a:pt x="156315" y="41254"/>
                </a:lnTo>
                <a:lnTo>
                  <a:pt x="216024" y="0"/>
                </a:lnTo>
                <a:lnTo>
                  <a:pt x="275733" y="41254"/>
                </a:lnTo>
                <a:lnTo>
                  <a:pt x="349535" y="41256"/>
                </a:lnTo>
                <a:lnTo>
                  <a:pt x="372342" y="108010"/>
                </a:lnTo>
                <a:lnTo>
                  <a:pt x="432048" y="149268"/>
                </a:lnTo>
                <a:lnTo>
                  <a:pt x="409243" y="216024"/>
                </a:lnTo>
                <a:lnTo>
                  <a:pt x="432048" y="282780"/>
                </a:lnTo>
                <a:lnTo>
                  <a:pt x="372342" y="324038"/>
                </a:lnTo>
                <a:lnTo>
                  <a:pt x="349535" y="390792"/>
                </a:lnTo>
                <a:lnTo>
                  <a:pt x="275733" y="390794"/>
                </a:lnTo>
                <a:lnTo>
                  <a:pt x="216024" y="432048"/>
                </a:lnTo>
                <a:lnTo>
                  <a:pt x="156315" y="390794"/>
                </a:lnTo>
                <a:lnTo>
                  <a:pt x="82513" y="390792"/>
                </a:lnTo>
                <a:lnTo>
                  <a:pt x="59706" y="324038"/>
                </a:lnTo>
                <a:lnTo>
                  <a:pt x="0" y="282780"/>
                </a:lnTo>
                <a:lnTo>
                  <a:pt x="22805" y="216024"/>
                </a:lnTo>
                <a:lnTo>
                  <a:pt x="0" y="149268"/>
                </a:lnTo>
                <a:close/>
              </a:path>
            </a:pathLst>
          </a:custGeom>
          <a:solidFill>
            <a:srgbClr val="014D2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a:solidFill>
                  <a:schemeClr val="bg1"/>
                </a:solidFill>
                <a:ea typeface="宋体" panose="02010600030101010101" pitchFamily="2" charset="-122"/>
              </a:rPr>
              <a:t>3</a:t>
            </a:r>
            <a:endParaRPr lang="zh-CN" altLang="en-US" sz="2400" b="1">
              <a:solidFill>
                <a:schemeClr val="bg1"/>
              </a:solidFill>
              <a:ea typeface="宋体" panose="02010600030101010101" pitchFamily="2" charset="-122"/>
            </a:endParaRPr>
          </a:p>
        </p:txBody>
      </p:sp>
      <p:sp>
        <p:nvSpPr>
          <p:cNvPr id="17418" name="十角星 21"/>
          <p:cNvSpPr>
            <a:spLocks/>
          </p:cNvSpPr>
          <p:nvPr/>
        </p:nvSpPr>
        <p:spPr bwMode="auto">
          <a:xfrm>
            <a:off x="7554913" y="5021263"/>
            <a:ext cx="619125" cy="619125"/>
          </a:xfrm>
          <a:custGeom>
            <a:avLst/>
            <a:gdLst>
              <a:gd name="T0" fmla="*/ 0 w 432048"/>
              <a:gd name="T1" fmla="*/ 895796 h 432048"/>
              <a:gd name="T2" fmla="*/ 358322 w 432048"/>
              <a:gd name="T3" fmla="*/ 648176 h 432048"/>
              <a:gd name="T4" fmla="*/ 495195 w 432048"/>
              <a:gd name="T5" fmla="*/ 247557 h 432048"/>
              <a:gd name="T6" fmla="*/ 938082 w 432048"/>
              <a:gd name="T7" fmla="*/ 247544 h 432048"/>
              <a:gd name="T8" fmla="*/ 1296404 w 432048"/>
              <a:gd name="T9" fmla="*/ 0 h 432048"/>
              <a:gd name="T10" fmla="*/ 1654736 w 432048"/>
              <a:gd name="T11" fmla="*/ 247544 h 432048"/>
              <a:gd name="T12" fmla="*/ 2097639 w 432048"/>
              <a:gd name="T13" fmla="*/ 247557 h 432048"/>
              <a:gd name="T14" fmla="*/ 2234512 w 432048"/>
              <a:gd name="T15" fmla="*/ 648176 h 432048"/>
              <a:gd name="T16" fmla="*/ 2592809 w 432048"/>
              <a:gd name="T17" fmla="*/ 895796 h 432048"/>
              <a:gd name="T18" fmla="*/ 2455949 w 432048"/>
              <a:gd name="T19" fmla="*/ 1296404 h 432048"/>
              <a:gd name="T20" fmla="*/ 2592809 w 432048"/>
              <a:gd name="T21" fmla="*/ 1697027 h 432048"/>
              <a:gd name="T22" fmla="*/ 2234512 w 432048"/>
              <a:gd name="T23" fmla="*/ 1944623 h 432048"/>
              <a:gd name="T24" fmla="*/ 2097639 w 432048"/>
              <a:gd name="T25" fmla="*/ 2345230 h 432048"/>
              <a:gd name="T26" fmla="*/ 1654736 w 432048"/>
              <a:gd name="T27" fmla="*/ 2345241 h 432048"/>
              <a:gd name="T28" fmla="*/ 1296404 w 432048"/>
              <a:gd name="T29" fmla="*/ 2592809 h 432048"/>
              <a:gd name="T30" fmla="*/ 938082 w 432048"/>
              <a:gd name="T31" fmla="*/ 2345241 h 432048"/>
              <a:gd name="T32" fmla="*/ 495195 w 432048"/>
              <a:gd name="T33" fmla="*/ 2345230 h 432048"/>
              <a:gd name="T34" fmla="*/ 358322 w 432048"/>
              <a:gd name="T35" fmla="*/ 1944623 h 432048"/>
              <a:gd name="T36" fmla="*/ 0 w 432048"/>
              <a:gd name="T37" fmla="*/ 1697027 h 432048"/>
              <a:gd name="T38" fmla="*/ 136859 w 432048"/>
              <a:gd name="T39" fmla="*/ 1296404 h 432048"/>
              <a:gd name="T40" fmla="*/ 0 w 432048"/>
              <a:gd name="T41" fmla="*/ 895796 h 4320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32048"/>
              <a:gd name="T64" fmla="*/ 0 h 432048"/>
              <a:gd name="T65" fmla="*/ 432048 w 432048"/>
              <a:gd name="T66" fmla="*/ 432048 h 4320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32048" h="432048">
                <a:moveTo>
                  <a:pt x="0" y="149268"/>
                </a:moveTo>
                <a:lnTo>
                  <a:pt x="59706" y="108010"/>
                </a:lnTo>
                <a:lnTo>
                  <a:pt x="82513" y="41256"/>
                </a:lnTo>
                <a:lnTo>
                  <a:pt x="156315" y="41254"/>
                </a:lnTo>
                <a:lnTo>
                  <a:pt x="216024" y="0"/>
                </a:lnTo>
                <a:lnTo>
                  <a:pt x="275733" y="41254"/>
                </a:lnTo>
                <a:lnTo>
                  <a:pt x="349535" y="41256"/>
                </a:lnTo>
                <a:lnTo>
                  <a:pt x="372342" y="108010"/>
                </a:lnTo>
                <a:lnTo>
                  <a:pt x="432048" y="149268"/>
                </a:lnTo>
                <a:lnTo>
                  <a:pt x="409243" y="216024"/>
                </a:lnTo>
                <a:lnTo>
                  <a:pt x="432048" y="282780"/>
                </a:lnTo>
                <a:lnTo>
                  <a:pt x="372342" y="324038"/>
                </a:lnTo>
                <a:lnTo>
                  <a:pt x="349535" y="390792"/>
                </a:lnTo>
                <a:lnTo>
                  <a:pt x="275733" y="390794"/>
                </a:lnTo>
                <a:lnTo>
                  <a:pt x="216024" y="432048"/>
                </a:lnTo>
                <a:lnTo>
                  <a:pt x="156315" y="390794"/>
                </a:lnTo>
                <a:lnTo>
                  <a:pt x="82513" y="390792"/>
                </a:lnTo>
                <a:lnTo>
                  <a:pt x="59706" y="324038"/>
                </a:lnTo>
                <a:lnTo>
                  <a:pt x="0" y="282780"/>
                </a:lnTo>
                <a:lnTo>
                  <a:pt x="22805" y="216024"/>
                </a:lnTo>
                <a:lnTo>
                  <a:pt x="0" y="149268"/>
                </a:lnTo>
                <a:close/>
              </a:path>
            </a:pathLst>
          </a:custGeom>
          <a:solidFill>
            <a:srgbClr val="014D2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2400" b="1">
                <a:solidFill>
                  <a:schemeClr val="bg1"/>
                </a:solidFill>
                <a:ea typeface="宋体" panose="02010600030101010101" pitchFamily="2" charset="-122"/>
              </a:rPr>
              <a:t>4</a:t>
            </a:r>
            <a:endParaRPr lang="zh-CN" altLang="en-US" sz="2400" b="1">
              <a:solidFill>
                <a:schemeClr val="bg1"/>
              </a:solidFill>
              <a:ea typeface="宋体" panose="02010600030101010101" pitchFamily="2" charset="-122"/>
            </a:endParaRPr>
          </a:p>
        </p:txBody>
      </p:sp>
      <p:sp>
        <p:nvSpPr>
          <p:cNvPr id="14" name="文本框 13"/>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三、社会主义从一国到多国</a:t>
            </a:r>
          </a:p>
        </p:txBody>
      </p:sp>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5"/>
          <p:cNvSpPr/>
          <p:nvPr/>
        </p:nvSpPr>
        <p:spPr bwMode="auto">
          <a:xfrm>
            <a:off x="382588" y="1311275"/>
            <a:ext cx="5445125"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社会主义在</a:t>
            </a:r>
            <a:r>
              <a:rPr lang="en-US" altLang="zh-CN" sz="2400" b="1" dirty="0">
                <a:solidFill>
                  <a:schemeClr val="bg1"/>
                </a:solidFill>
                <a:latin typeface="微软雅黑" panose="020B0503020204020204" pitchFamily="34" charset="-122"/>
                <a:sym typeface="+mn-ea"/>
              </a:rPr>
              <a:t>20</a:t>
            </a:r>
            <a:r>
              <a:rPr lang="zh-CN" altLang="en-US" sz="2400" b="1" dirty="0">
                <a:solidFill>
                  <a:schemeClr val="bg1"/>
                </a:solidFill>
                <a:latin typeface="微软雅黑" panose="020B0503020204020204" pitchFamily="34" charset="-122"/>
                <a:sym typeface="+mn-ea"/>
              </a:rPr>
              <a:t>世纪发展中经历的曲折</a:t>
            </a:r>
          </a:p>
        </p:txBody>
      </p:sp>
      <p:pic>
        <p:nvPicPr>
          <p:cNvPr id="18435" name="Picture 10" descr="http://p5.qhimg.com/t0181851d99ed8ab63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2700" y="3740150"/>
            <a:ext cx="2524125"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763" y="3740150"/>
            <a:ext cx="28321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3" name="文本框 3"/>
          <p:cNvSpPr txBox="1">
            <a:spLocks noChangeArrowheads="1"/>
          </p:cNvSpPr>
          <p:nvPr/>
        </p:nvSpPr>
        <p:spPr bwMode="auto">
          <a:xfrm>
            <a:off x="1404938" y="5830888"/>
            <a:ext cx="2338387" cy="461962"/>
          </a:xfrm>
          <a:prstGeom prst="rect">
            <a:avLst/>
          </a:prstGeom>
          <a:noFill/>
          <a:ln>
            <a:noFill/>
          </a:ln>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defRPr/>
            </a:pPr>
            <a:r>
              <a:rPr lang="zh-CN" altLang="en-US" sz="2400" dirty="0">
                <a:solidFill>
                  <a:srgbClr val="993300"/>
                </a:solidFill>
                <a:latin typeface="+mj-ea"/>
                <a:ea typeface="+mj-ea"/>
                <a:sym typeface="楷体" panose="02010609060101010101" pitchFamily="49" charset="-122"/>
              </a:rPr>
              <a:t>被拆毁的列宁像</a:t>
            </a:r>
          </a:p>
        </p:txBody>
      </p:sp>
      <p:sp>
        <p:nvSpPr>
          <p:cNvPr id="19464" name="矩形 4"/>
          <p:cNvSpPr>
            <a:spLocks noChangeArrowheads="1"/>
          </p:cNvSpPr>
          <p:nvPr/>
        </p:nvSpPr>
        <p:spPr bwMode="auto">
          <a:xfrm>
            <a:off x="4414838" y="5846763"/>
            <a:ext cx="3878262" cy="461962"/>
          </a:xfrm>
          <a:prstGeom prst="rect">
            <a:avLst/>
          </a:prstGeom>
          <a:noFill/>
          <a:ln>
            <a:noFill/>
          </a:ln>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defRPr/>
            </a:pPr>
            <a:r>
              <a:rPr lang="zh-CN" altLang="en-US" sz="2400">
                <a:solidFill>
                  <a:srgbClr val="993300"/>
                </a:solidFill>
                <a:latin typeface="+mj-ea"/>
                <a:ea typeface="+mj-ea"/>
                <a:sym typeface="楷体" panose="02010609060101010101" pitchFamily="49" charset="-122"/>
              </a:rPr>
              <a:t>莫斯科举行的“反戈”游行</a:t>
            </a:r>
          </a:p>
        </p:txBody>
      </p:sp>
      <p:sp>
        <p:nvSpPr>
          <p:cNvPr id="10" name="文本框 9"/>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三、社会主义从一国到多国</a:t>
            </a:r>
          </a:p>
        </p:txBody>
      </p:sp>
      <p:sp>
        <p:nvSpPr>
          <p:cNvPr id="18440" name="文本框 1"/>
          <p:cNvSpPr txBox="1">
            <a:spLocks noChangeArrowheads="1"/>
          </p:cNvSpPr>
          <p:nvPr/>
        </p:nvSpPr>
        <p:spPr bwMode="auto">
          <a:xfrm>
            <a:off x="742950" y="2173288"/>
            <a:ext cx="76581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zh-CN" altLang="en-US" sz="2400" dirty="0"/>
              <a:t>社会主义在</a:t>
            </a:r>
            <a:r>
              <a:rPr lang="en-US" altLang="zh-CN" sz="2400" dirty="0"/>
              <a:t>20</a:t>
            </a:r>
            <a:r>
              <a:rPr lang="zh-CN" altLang="en-US" sz="2400" dirty="0"/>
              <a:t>世纪取得了举世瞩目的辉煌成就，但是在发展中也发生过曲折，特别是</a:t>
            </a:r>
            <a:r>
              <a:rPr lang="en-US" altLang="zh-CN" sz="2400" dirty="0"/>
              <a:t>80</a:t>
            </a:r>
            <a:r>
              <a:rPr lang="zh-CN" altLang="en-US" sz="2400" dirty="0"/>
              <a:t>年代末</a:t>
            </a:r>
            <a:r>
              <a:rPr lang="en-US" altLang="zh-CN" sz="2400" dirty="0"/>
              <a:t>90</a:t>
            </a:r>
            <a:r>
              <a:rPr lang="zh-CN" altLang="en-US" sz="2400" dirty="0"/>
              <a:t>年代初东欧剧变、苏联解体的严重挫折。</a:t>
            </a:r>
          </a:p>
        </p:txBody>
      </p: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15"/>
          <p:cNvSpPr/>
          <p:nvPr/>
        </p:nvSpPr>
        <p:spPr bwMode="auto">
          <a:xfrm>
            <a:off x="382588" y="1311275"/>
            <a:ext cx="5445125"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社会主义在</a:t>
            </a:r>
            <a:r>
              <a:rPr lang="en-US" altLang="zh-CN" sz="2400" b="1" dirty="0">
                <a:solidFill>
                  <a:schemeClr val="bg1"/>
                </a:solidFill>
                <a:latin typeface="微软雅黑" panose="020B0503020204020204" pitchFamily="34" charset="-122"/>
                <a:sym typeface="+mn-ea"/>
              </a:rPr>
              <a:t>20</a:t>
            </a:r>
            <a:r>
              <a:rPr lang="zh-CN" altLang="en-US" sz="2400" b="1" dirty="0">
                <a:solidFill>
                  <a:schemeClr val="bg1"/>
                </a:solidFill>
                <a:latin typeface="微软雅黑" panose="020B0503020204020204" pitchFamily="34" charset="-122"/>
                <a:sym typeface="+mn-ea"/>
              </a:rPr>
              <a:t>世纪发展中经历的曲折</a:t>
            </a:r>
          </a:p>
        </p:txBody>
      </p:sp>
      <p:sp>
        <p:nvSpPr>
          <p:cNvPr id="9" name="文本框 8"/>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三、社会主义从一国到多国</a:t>
            </a:r>
          </a:p>
        </p:txBody>
      </p:sp>
      <p:sp>
        <p:nvSpPr>
          <p:cNvPr id="19460" name="文本框 1"/>
          <p:cNvSpPr txBox="1">
            <a:spLocks noChangeArrowheads="1"/>
          </p:cNvSpPr>
          <p:nvPr/>
        </p:nvSpPr>
        <p:spPr bwMode="auto">
          <a:xfrm>
            <a:off x="461963" y="2200275"/>
            <a:ext cx="8220075"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zh-CN" altLang="en-US" sz="2400"/>
              <a:t>放弃了社会主义道路、无产阶级专政、共产党的领导、马克思列宁主义，最终酿成了制度剧变、国家解体的历史悲剧。</a:t>
            </a:r>
          </a:p>
        </p:txBody>
      </p:sp>
      <p:pic>
        <p:nvPicPr>
          <p:cNvPr id="4" name="图片 3"/>
          <p:cNvPicPr>
            <a:picLocks noChangeAspect="1"/>
          </p:cNvPicPr>
          <p:nvPr/>
        </p:nvPicPr>
        <p:blipFill>
          <a:blip r:embed="rId2" cstate="print"/>
          <a:stretch>
            <a:fillRect/>
          </a:stretch>
        </p:blipFill>
        <p:spPr>
          <a:xfrm>
            <a:off x="2403475" y="3409870"/>
            <a:ext cx="3873500" cy="279013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ïşlîḓe"/>
          <p:cNvGrpSpPr>
            <a:grpSpLocks/>
          </p:cNvGrpSpPr>
          <p:nvPr/>
        </p:nvGrpSpPr>
        <p:grpSpPr bwMode="auto">
          <a:xfrm>
            <a:off x="2214563" y="1927225"/>
            <a:ext cx="4714875" cy="2686050"/>
            <a:chOff x="2448694" y="1658841"/>
            <a:chExt cx="7294609" cy="4153896"/>
          </a:xfrm>
        </p:grpSpPr>
        <p:grpSp>
          <p:nvGrpSpPr>
            <p:cNvPr id="20489" name="íşļiḋê"/>
            <p:cNvGrpSpPr>
              <a:grpSpLocks/>
            </p:cNvGrpSpPr>
            <p:nvPr/>
          </p:nvGrpSpPr>
          <p:grpSpPr bwMode="auto">
            <a:xfrm>
              <a:off x="2448694" y="1658841"/>
              <a:ext cx="7294609" cy="4153896"/>
              <a:chOff x="8540751" y="4843463"/>
              <a:chExt cx="8012112" cy="4562475"/>
            </a:xfrm>
          </p:grpSpPr>
          <p:sp>
            <p:nvSpPr>
              <p:cNvPr id="13" name="iṡḷídê"/>
              <p:cNvSpPr/>
              <p:nvPr/>
            </p:nvSpPr>
            <p:spPr bwMode="auto">
              <a:xfrm>
                <a:off x="9323078" y="4843463"/>
                <a:ext cx="6479829" cy="4422257"/>
              </a:xfrm>
              <a:custGeom>
                <a:avLst/>
                <a:gdLst>
                  <a:gd name="T0" fmla="*/ 17508 w 18000"/>
                  <a:gd name="T1" fmla="*/ 12280 h 12281"/>
                  <a:gd name="T2" fmla="*/ 491 w 18000"/>
                  <a:gd name="T3" fmla="*/ 12280 h 12281"/>
                  <a:gd name="T4" fmla="*/ 0 w 18000"/>
                  <a:gd name="T5" fmla="*/ 11792 h 12281"/>
                  <a:gd name="T6" fmla="*/ 0 w 18000"/>
                  <a:gd name="T7" fmla="*/ 488 h 12281"/>
                  <a:gd name="T8" fmla="*/ 491 w 18000"/>
                  <a:gd name="T9" fmla="*/ 0 h 12281"/>
                  <a:gd name="T10" fmla="*/ 17508 w 18000"/>
                  <a:gd name="T11" fmla="*/ 0 h 12281"/>
                  <a:gd name="T12" fmla="*/ 17999 w 18000"/>
                  <a:gd name="T13" fmla="*/ 488 h 12281"/>
                  <a:gd name="T14" fmla="*/ 17999 w 18000"/>
                  <a:gd name="T15" fmla="*/ 11792 h 12281"/>
                  <a:gd name="T16" fmla="*/ 17508 w 18000"/>
                  <a:gd name="T17" fmla="*/ 12280 h 122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000"/>
                  <a:gd name="T28" fmla="*/ 0 h 12281"/>
                  <a:gd name="T29" fmla="*/ 18000 w 18000"/>
                  <a:gd name="T30" fmla="*/ 12281 h 1228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000" h="12281">
                    <a:moveTo>
                      <a:pt x="17508" y="12280"/>
                    </a:moveTo>
                    <a:lnTo>
                      <a:pt x="491" y="12280"/>
                    </a:lnTo>
                    <a:cubicBezTo>
                      <a:pt x="220" y="12280"/>
                      <a:pt x="0" y="12061"/>
                      <a:pt x="0" y="11792"/>
                    </a:cubicBezTo>
                    <a:lnTo>
                      <a:pt x="0" y="488"/>
                    </a:lnTo>
                    <a:cubicBezTo>
                      <a:pt x="0" y="219"/>
                      <a:pt x="220" y="0"/>
                      <a:pt x="491" y="0"/>
                    </a:cubicBezTo>
                    <a:lnTo>
                      <a:pt x="17508" y="0"/>
                    </a:lnTo>
                    <a:cubicBezTo>
                      <a:pt x="17779" y="0"/>
                      <a:pt x="17999" y="219"/>
                      <a:pt x="17999" y="488"/>
                    </a:cubicBezTo>
                    <a:lnTo>
                      <a:pt x="17999" y="11792"/>
                    </a:lnTo>
                    <a:cubicBezTo>
                      <a:pt x="17999" y="12061"/>
                      <a:pt x="17779" y="12280"/>
                      <a:pt x="17508" y="12280"/>
                    </a:cubicBezTo>
                  </a:path>
                </a:pathLst>
              </a:custGeom>
              <a:solidFill>
                <a:srgbClr val="778495">
                  <a:lumMod val="50000"/>
                </a:srgbClr>
              </a:solidFill>
              <a:ln>
                <a:noFill/>
              </a:ln>
            </p:spPr>
            <p:txBody>
              <a:bodyPr anchor="ctr"/>
              <a:lstStyle/>
              <a:p>
                <a:pPr algn="ctr" defTabSz="914400" eaLnBrk="1" fontAlgn="auto" hangingPunct="1">
                  <a:spcBef>
                    <a:spcPts val="0"/>
                  </a:spcBef>
                  <a:spcAft>
                    <a:spcPts val="0"/>
                  </a:spcAft>
                  <a:defRPr/>
                </a:pPr>
                <a:endParaRPr kern="0">
                  <a:solidFill>
                    <a:srgbClr val="000000"/>
                  </a:solidFill>
                  <a:latin typeface="+mn-ea"/>
                  <a:ea typeface="+mn-ea"/>
                </a:endParaRPr>
              </a:p>
            </p:txBody>
          </p:sp>
          <p:sp>
            <p:nvSpPr>
              <p:cNvPr id="14" name="ïsľîḓè"/>
              <p:cNvSpPr/>
              <p:nvPr/>
            </p:nvSpPr>
            <p:spPr bwMode="auto">
              <a:xfrm>
                <a:off x="8543448" y="9168646"/>
                <a:ext cx="8006717" cy="142915"/>
              </a:xfrm>
              <a:custGeom>
                <a:avLst/>
                <a:gdLst>
                  <a:gd name="T0" fmla="*/ 22247 w 22248"/>
                  <a:gd name="T1" fmla="*/ 398 h 657"/>
                  <a:gd name="T2" fmla="*/ 21410 w 22248"/>
                  <a:gd name="T3" fmla="*/ 656 h 657"/>
                  <a:gd name="T4" fmla="*/ 870 w 22248"/>
                  <a:gd name="T5" fmla="*/ 656 h 657"/>
                  <a:gd name="T6" fmla="*/ 0 w 22248"/>
                  <a:gd name="T7" fmla="*/ 398 h 657"/>
                  <a:gd name="T8" fmla="*/ 0 w 22248"/>
                  <a:gd name="T9" fmla="*/ 0 h 657"/>
                  <a:gd name="T10" fmla="*/ 22247 w 22248"/>
                  <a:gd name="T11" fmla="*/ 0 h 657"/>
                  <a:gd name="T12" fmla="*/ 22247 w 22248"/>
                  <a:gd name="T13" fmla="*/ 398 h 657"/>
                  <a:gd name="T14" fmla="*/ 0 60000 65536"/>
                  <a:gd name="T15" fmla="*/ 0 60000 65536"/>
                  <a:gd name="T16" fmla="*/ 0 60000 65536"/>
                  <a:gd name="T17" fmla="*/ 0 60000 65536"/>
                  <a:gd name="T18" fmla="*/ 0 60000 65536"/>
                  <a:gd name="T19" fmla="*/ 0 60000 65536"/>
                  <a:gd name="T20" fmla="*/ 0 60000 65536"/>
                  <a:gd name="T21" fmla="*/ 0 w 22248"/>
                  <a:gd name="T22" fmla="*/ 0 h 657"/>
                  <a:gd name="T23" fmla="*/ 22248 w 22248"/>
                  <a:gd name="T24" fmla="*/ 657 h 6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248" h="657">
                    <a:moveTo>
                      <a:pt x="22247" y="398"/>
                    </a:moveTo>
                    <a:cubicBezTo>
                      <a:pt x="22247" y="398"/>
                      <a:pt x="21890" y="656"/>
                      <a:pt x="21410" y="656"/>
                    </a:cubicBezTo>
                    <a:lnTo>
                      <a:pt x="870" y="656"/>
                    </a:lnTo>
                    <a:cubicBezTo>
                      <a:pt x="462" y="656"/>
                      <a:pt x="0" y="398"/>
                      <a:pt x="0" y="398"/>
                    </a:cubicBezTo>
                    <a:lnTo>
                      <a:pt x="0" y="0"/>
                    </a:lnTo>
                    <a:lnTo>
                      <a:pt x="22247" y="0"/>
                    </a:lnTo>
                    <a:lnTo>
                      <a:pt x="22247" y="398"/>
                    </a:lnTo>
                  </a:path>
                </a:pathLst>
              </a:custGeom>
              <a:solidFill>
                <a:srgbClr val="FFFFFF">
                  <a:lumMod val="95000"/>
                </a:srgbClr>
              </a:solidFill>
              <a:ln>
                <a:noFill/>
              </a:ln>
            </p:spPr>
            <p:txBody>
              <a:bodyPr anchor="ctr"/>
              <a:lstStyle/>
              <a:p>
                <a:pPr algn="ctr" defTabSz="914400" eaLnBrk="1" fontAlgn="auto" hangingPunct="1">
                  <a:spcBef>
                    <a:spcPts val="0"/>
                  </a:spcBef>
                  <a:spcAft>
                    <a:spcPts val="0"/>
                  </a:spcAft>
                  <a:defRPr/>
                </a:pPr>
                <a:endParaRPr kern="0">
                  <a:solidFill>
                    <a:srgbClr val="000000"/>
                  </a:solidFill>
                  <a:latin typeface="+mn-ea"/>
                  <a:ea typeface="+mn-ea"/>
                </a:endParaRPr>
              </a:p>
            </p:txBody>
          </p:sp>
          <p:sp>
            <p:nvSpPr>
              <p:cNvPr id="15" name="íṣliḑè"/>
              <p:cNvSpPr/>
              <p:nvPr/>
            </p:nvSpPr>
            <p:spPr bwMode="auto">
              <a:xfrm>
                <a:off x="8543448" y="9168646"/>
                <a:ext cx="8006717" cy="237292"/>
              </a:xfrm>
              <a:custGeom>
                <a:avLst/>
                <a:gdLst>
                  <a:gd name="T0" fmla="*/ 22247 w 22248"/>
                  <a:gd name="T1" fmla="*/ 398 h 657"/>
                  <a:gd name="T2" fmla="*/ 21410 w 22248"/>
                  <a:gd name="T3" fmla="*/ 656 h 657"/>
                  <a:gd name="T4" fmla="*/ 870 w 22248"/>
                  <a:gd name="T5" fmla="*/ 656 h 657"/>
                  <a:gd name="T6" fmla="*/ 0 w 22248"/>
                  <a:gd name="T7" fmla="*/ 398 h 657"/>
                  <a:gd name="T8" fmla="*/ 0 w 22248"/>
                  <a:gd name="T9" fmla="*/ 0 h 657"/>
                  <a:gd name="T10" fmla="*/ 22247 w 22248"/>
                  <a:gd name="T11" fmla="*/ 0 h 657"/>
                  <a:gd name="T12" fmla="*/ 22247 w 22248"/>
                  <a:gd name="T13" fmla="*/ 398 h 657"/>
                  <a:gd name="T14" fmla="*/ 0 60000 65536"/>
                  <a:gd name="T15" fmla="*/ 0 60000 65536"/>
                  <a:gd name="T16" fmla="*/ 0 60000 65536"/>
                  <a:gd name="T17" fmla="*/ 0 60000 65536"/>
                  <a:gd name="T18" fmla="*/ 0 60000 65536"/>
                  <a:gd name="T19" fmla="*/ 0 60000 65536"/>
                  <a:gd name="T20" fmla="*/ 0 60000 65536"/>
                  <a:gd name="T21" fmla="*/ 0 w 22248"/>
                  <a:gd name="T22" fmla="*/ 0 h 657"/>
                  <a:gd name="T23" fmla="*/ 22248 w 22248"/>
                  <a:gd name="T24" fmla="*/ 657 h 6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248" h="657">
                    <a:moveTo>
                      <a:pt x="22247" y="398"/>
                    </a:moveTo>
                    <a:cubicBezTo>
                      <a:pt x="22247" y="398"/>
                      <a:pt x="21890" y="656"/>
                      <a:pt x="21410" y="656"/>
                    </a:cubicBezTo>
                    <a:lnTo>
                      <a:pt x="870" y="656"/>
                    </a:lnTo>
                    <a:cubicBezTo>
                      <a:pt x="462" y="656"/>
                      <a:pt x="0" y="398"/>
                      <a:pt x="0" y="398"/>
                    </a:cubicBezTo>
                    <a:lnTo>
                      <a:pt x="0" y="0"/>
                    </a:lnTo>
                    <a:lnTo>
                      <a:pt x="22247" y="0"/>
                    </a:lnTo>
                    <a:lnTo>
                      <a:pt x="22247" y="398"/>
                    </a:lnTo>
                  </a:path>
                </a:pathLst>
              </a:custGeom>
              <a:noFill/>
              <a:ln w="10080">
                <a:solidFill>
                  <a:srgbClr val="778495"/>
                </a:solidFill>
                <a:miter lim="800000"/>
              </a:ln>
            </p:spPr>
            <p:txBody>
              <a:bodyPr anchor="ctr"/>
              <a:lstStyle/>
              <a:p>
                <a:pPr algn="ctr" defTabSz="914400" eaLnBrk="1" fontAlgn="auto" hangingPunct="1">
                  <a:spcBef>
                    <a:spcPts val="0"/>
                  </a:spcBef>
                  <a:spcAft>
                    <a:spcPts val="0"/>
                  </a:spcAft>
                  <a:defRPr/>
                </a:pPr>
                <a:endParaRPr kern="0">
                  <a:solidFill>
                    <a:srgbClr val="000000"/>
                  </a:solidFill>
                  <a:latin typeface="+mn-ea"/>
                  <a:ea typeface="+mn-ea"/>
                </a:endParaRPr>
              </a:p>
            </p:txBody>
          </p:sp>
          <p:sp>
            <p:nvSpPr>
              <p:cNvPr id="16" name="ïṥḻíḓè"/>
              <p:cNvSpPr/>
              <p:nvPr/>
            </p:nvSpPr>
            <p:spPr bwMode="auto">
              <a:xfrm>
                <a:off x="8540751" y="9311561"/>
                <a:ext cx="8012112" cy="94377"/>
              </a:xfrm>
              <a:custGeom>
                <a:avLst/>
                <a:gdLst>
                  <a:gd name="T0" fmla="*/ 0 w 22256"/>
                  <a:gd name="T1" fmla="*/ 0 h 262"/>
                  <a:gd name="T2" fmla="*/ 870 w 22256"/>
                  <a:gd name="T3" fmla="*/ 261 h 262"/>
                  <a:gd name="T4" fmla="*/ 21418 w 22256"/>
                  <a:gd name="T5" fmla="*/ 261 h 262"/>
                  <a:gd name="T6" fmla="*/ 22255 w 22256"/>
                  <a:gd name="T7" fmla="*/ 0 h 262"/>
                  <a:gd name="T8" fmla="*/ 0 w 22256"/>
                  <a:gd name="T9" fmla="*/ 0 h 262"/>
                  <a:gd name="T10" fmla="*/ 0 60000 65536"/>
                  <a:gd name="T11" fmla="*/ 0 60000 65536"/>
                  <a:gd name="T12" fmla="*/ 0 60000 65536"/>
                  <a:gd name="T13" fmla="*/ 0 60000 65536"/>
                  <a:gd name="T14" fmla="*/ 0 60000 65536"/>
                  <a:gd name="T15" fmla="*/ 0 w 22256"/>
                  <a:gd name="T16" fmla="*/ 0 h 262"/>
                  <a:gd name="T17" fmla="*/ 22256 w 22256"/>
                  <a:gd name="T18" fmla="*/ 262 h 262"/>
                </a:gdLst>
                <a:ahLst/>
                <a:cxnLst>
                  <a:cxn ang="T10">
                    <a:pos x="T0" y="T1"/>
                  </a:cxn>
                  <a:cxn ang="T11">
                    <a:pos x="T2" y="T3"/>
                  </a:cxn>
                  <a:cxn ang="T12">
                    <a:pos x="T4" y="T5"/>
                  </a:cxn>
                  <a:cxn ang="T13">
                    <a:pos x="T6" y="T7"/>
                  </a:cxn>
                  <a:cxn ang="T14">
                    <a:pos x="T8" y="T9"/>
                  </a:cxn>
                </a:cxnLst>
                <a:rect l="T15" t="T16" r="T17" b="T18"/>
                <a:pathLst>
                  <a:path w="22256" h="262">
                    <a:moveTo>
                      <a:pt x="0" y="0"/>
                    </a:moveTo>
                    <a:cubicBezTo>
                      <a:pt x="0" y="0"/>
                      <a:pt x="462" y="261"/>
                      <a:pt x="870" y="261"/>
                    </a:cubicBezTo>
                    <a:lnTo>
                      <a:pt x="21418" y="261"/>
                    </a:lnTo>
                    <a:cubicBezTo>
                      <a:pt x="21898" y="261"/>
                      <a:pt x="22255" y="0"/>
                      <a:pt x="22255" y="0"/>
                    </a:cubicBezTo>
                    <a:lnTo>
                      <a:pt x="0" y="0"/>
                    </a:lnTo>
                  </a:path>
                </a:pathLst>
              </a:custGeom>
              <a:solidFill>
                <a:srgbClr val="778495">
                  <a:lumMod val="50000"/>
                </a:srgbClr>
              </a:solidFill>
              <a:ln>
                <a:noFill/>
              </a:ln>
            </p:spPr>
            <p:txBody>
              <a:bodyPr anchor="ctr"/>
              <a:lstStyle/>
              <a:p>
                <a:pPr algn="ctr" defTabSz="914400" eaLnBrk="1" fontAlgn="auto" hangingPunct="1">
                  <a:spcBef>
                    <a:spcPts val="0"/>
                  </a:spcBef>
                  <a:spcAft>
                    <a:spcPts val="0"/>
                  </a:spcAft>
                  <a:defRPr/>
                </a:pPr>
                <a:endParaRPr kern="0">
                  <a:solidFill>
                    <a:srgbClr val="000000"/>
                  </a:solidFill>
                  <a:latin typeface="+mn-ea"/>
                  <a:ea typeface="+mn-ea"/>
                </a:endParaRPr>
              </a:p>
            </p:txBody>
          </p:sp>
          <p:sp>
            <p:nvSpPr>
              <p:cNvPr id="17" name="íşḻíďê"/>
              <p:cNvSpPr/>
              <p:nvPr/>
            </p:nvSpPr>
            <p:spPr bwMode="auto">
              <a:xfrm>
                <a:off x="11980293" y="9168646"/>
                <a:ext cx="1141120" cy="88985"/>
              </a:xfrm>
              <a:custGeom>
                <a:avLst/>
                <a:gdLst>
                  <a:gd name="T0" fmla="*/ 0 w 3171"/>
                  <a:gd name="T1" fmla="*/ 0 h 249"/>
                  <a:gd name="T2" fmla="*/ 349 w 3171"/>
                  <a:gd name="T3" fmla="*/ 248 h 249"/>
                  <a:gd name="T4" fmla="*/ 2821 w 3171"/>
                  <a:gd name="T5" fmla="*/ 248 h 249"/>
                  <a:gd name="T6" fmla="*/ 3170 w 3171"/>
                  <a:gd name="T7" fmla="*/ 0 h 249"/>
                  <a:gd name="T8" fmla="*/ 0 w 3171"/>
                  <a:gd name="T9" fmla="*/ 0 h 249"/>
                  <a:gd name="T10" fmla="*/ 0 60000 65536"/>
                  <a:gd name="T11" fmla="*/ 0 60000 65536"/>
                  <a:gd name="T12" fmla="*/ 0 60000 65536"/>
                  <a:gd name="T13" fmla="*/ 0 60000 65536"/>
                  <a:gd name="T14" fmla="*/ 0 60000 65536"/>
                  <a:gd name="T15" fmla="*/ 0 w 3171"/>
                  <a:gd name="T16" fmla="*/ 0 h 249"/>
                  <a:gd name="T17" fmla="*/ 3171 w 3171"/>
                  <a:gd name="T18" fmla="*/ 249 h 249"/>
                </a:gdLst>
                <a:ahLst/>
                <a:cxnLst>
                  <a:cxn ang="T10">
                    <a:pos x="T0" y="T1"/>
                  </a:cxn>
                  <a:cxn ang="T11">
                    <a:pos x="T2" y="T3"/>
                  </a:cxn>
                  <a:cxn ang="T12">
                    <a:pos x="T4" y="T5"/>
                  </a:cxn>
                  <a:cxn ang="T13">
                    <a:pos x="T6" y="T7"/>
                  </a:cxn>
                  <a:cxn ang="T14">
                    <a:pos x="T8" y="T9"/>
                  </a:cxn>
                </a:cxnLst>
                <a:rect l="T15" t="T16" r="T17" b="T18"/>
                <a:pathLst>
                  <a:path w="3171" h="249">
                    <a:moveTo>
                      <a:pt x="0" y="0"/>
                    </a:moveTo>
                    <a:cubicBezTo>
                      <a:pt x="49" y="144"/>
                      <a:pt x="187" y="248"/>
                      <a:pt x="349" y="248"/>
                    </a:cubicBezTo>
                    <a:lnTo>
                      <a:pt x="2821" y="248"/>
                    </a:lnTo>
                    <a:cubicBezTo>
                      <a:pt x="2983" y="248"/>
                      <a:pt x="3120" y="144"/>
                      <a:pt x="3170" y="0"/>
                    </a:cubicBezTo>
                    <a:lnTo>
                      <a:pt x="0" y="0"/>
                    </a:lnTo>
                  </a:path>
                </a:pathLst>
              </a:custGeom>
              <a:solidFill>
                <a:srgbClr val="778495">
                  <a:lumMod val="50000"/>
                </a:srgbClr>
              </a:solidFill>
              <a:ln>
                <a:noFill/>
              </a:ln>
            </p:spPr>
            <p:txBody>
              <a:bodyPr anchor="ctr"/>
              <a:lstStyle/>
              <a:p>
                <a:pPr algn="ctr" defTabSz="914400" eaLnBrk="1" fontAlgn="auto" hangingPunct="1">
                  <a:spcBef>
                    <a:spcPts val="0"/>
                  </a:spcBef>
                  <a:spcAft>
                    <a:spcPts val="0"/>
                  </a:spcAft>
                  <a:defRPr/>
                </a:pPr>
                <a:endParaRPr kern="0">
                  <a:solidFill>
                    <a:srgbClr val="000000"/>
                  </a:solidFill>
                  <a:latin typeface="+mn-ea"/>
                  <a:ea typeface="+mn-ea"/>
                </a:endParaRPr>
              </a:p>
            </p:txBody>
          </p:sp>
          <p:sp>
            <p:nvSpPr>
              <p:cNvPr id="18" name="iṩļîdè"/>
              <p:cNvSpPr/>
              <p:nvPr/>
            </p:nvSpPr>
            <p:spPr bwMode="auto">
              <a:xfrm>
                <a:off x="12571086" y="4937841"/>
                <a:ext cx="37768" cy="35054"/>
              </a:xfrm>
              <a:custGeom>
                <a:avLst/>
                <a:gdLst>
                  <a:gd name="T0" fmla="*/ 51 w 104"/>
                  <a:gd name="T1" fmla="*/ 102 h 103"/>
                  <a:gd name="T2" fmla="*/ 0 w 104"/>
                  <a:gd name="T3" fmla="*/ 51 h 103"/>
                  <a:gd name="T4" fmla="*/ 51 w 104"/>
                  <a:gd name="T5" fmla="*/ 0 h 103"/>
                  <a:gd name="T6" fmla="*/ 103 w 104"/>
                  <a:gd name="T7" fmla="*/ 51 h 103"/>
                  <a:gd name="T8" fmla="*/ 51 w 104"/>
                  <a:gd name="T9" fmla="*/ 102 h 103"/>
                  <a:gd name="T10" fmla="*/ 0 60000 65536"/>
                  <a:gd name="T11" fmla="*/ 0 60000 65536"/>
                  <a:gd name="T12" fmla="*/ 0 60000 65536"/>
                  <a:gd name="T13" fmla="*/ 0 60000 65536"/>
                  <a:gd name="T14" fmla="*/ 0 60000 65536"/>
                  <a:gd name="T15" fmla="*/ 0 w 104"/>
                  <a:gd name="T16" fmla="*/ 0 h 103"/>
                  <a:gd name="T17" fmla="*/ 104 w 104"/>
                  <a:gd name="T18" fmla="*/ 103 h 103"/>
                </a:gdLst>
                <a:ahLst/>
                <a:cxnLst>
                  <a:cxn ang="T10">
                    <a:pos x="T0" y="T1"/>
                  </a:cxn>
                  <a:cxn ang="T11">
                    <a:pos x="T2" y="T3"/>
                  </a:cxn>
                  <a:cxn ang="T12">
                    <a:pos x="T4" y="T5"/>
                  </a:cxn>
                  <a:cxn ang="T13">
                    <a:pos x="T6" y="T7"/>
                  </a:cxn>
                  <a:cxn ang="T14">
                    <a:pos x="T8" y="T9"/>
                  </a:cxn>
                </a:cxnLst>
                <a:rect l="T15" t="T16" r="T17" b="T18"/>
                <a:pathLst>
                  <a:path w="104" h="103">
                    <a:moveTo>
                      <a:pt x="51" y="102"/>
                    </a:moveTo>
                    <a:cubicBezTo>
                      <a:pt x="23" y="102"/>
                      <a:pt x="0" y="79"/>
                      <a:pt x="0" y="51"/>
                    </a:cubicBezTo>
                    <a:cubicBezTo>
                      <a:pt x="0" y="22"/>
                      <a:pt x="23" y="0"/>
                      <a:pt x="51" y="0"/>
                    </a:cubicBezTo>
                    <a:cubicBezTo>
                      <a:pt x="80" y="0"/>
                      <a:pt x="103" y="22"/>
                      <a:pt x="103" y="51"/>
                    </a:cubicBezTo>
                    <a:cubicBezTo>
                      <a:pt x="103" y="79"/>
                      <a:pt x="80" y="102"/>
                      <a:pt x="51" y="102"/>
                    </a:cubicBezTo>
                  </a:path>
                </a:pathLst>
              </a:custGeom>
              <a:solidFill>
                <a:srgbClr val="FFFFFF"/>
              </a:solidFill>
              <a:ln>
                <a:noFill/>
              </a:ln>
            </p:spPr>
            <p:txBody>
              <a:bodyPr anchor="ctr"/>
              <a:lstStyle/>
              <a:p>
                <a:pPr algn="ctr" defTabSz="914400" eaLnBrk="1" fontAlgn="auto" hangingPunct="1">
                  <a:spcBef>
                    <a:spcPts val="0"/>
                  </a:spcBef>
                  <a:spcAft>
                    <a:spcPts val="0"/>
                  </a:spcAft>
                  <a:defRPr/>
                </a:pPr>
                <a:endParaRPr kern="0">
                  <a:solidFill>
                    <a:srgbClr val="000000"/>
                  </a:solidFill>
                  <a:latin typeface="+mn-ea"/>
                  <a:ea typeface="+mn-ea"/>
                </a:endParaRPr>
              </a:p>
            </p:txBody>
          </p:sp>
        </p:grpSp>
        <p:sp>
          <p:nvSpPr>
            <p:cNvPr id="12" name="íṩ1îḋé"/>
            <p:cNvSpPr/>
            <p:nvPr/>
          </p:nvSpPr>
          <p:spPr>
            <a:xfrm>
              <a:off x="3386923" y="1980450"/>
              <a:ext cx="5418151" cy="3417390"/>
            </a:xfrm>
            <a:prstGeom prst="rect">
              <a:avLst/>
            </a:prstGeom>
            <a:solidFill>
              <a:srgbClr val="FFFFFF"/>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kern="0">
                <a:solidFill>
                  <a:srgbClr val="FFFFFF"/>
                </a:solidFill>
                <a:latin typeface="+mn-ea"/>
                <a:ea typeface="+mn-ea"/>
              </a:endParaRPr>
            </a:p>
          </p:txBody>
        </p:sp>
      </p:grpSp>
      <p:pic>
        <p:nvPicPr>
          <p:cNvPr id="20483" name="Picture 2" descr="http://www.qstheory.cn/dd/2014dd/201402/W020140211514467131845.jpg"/>
          <p:cNvPicPr>
            <a:picLocks noChangeAspect="1" noChangeArrowheads="1"/>
          </p:cNvPicPr>
          <p:nvPr/>
        </p:nvPicPr>
        <p:blipFill>
          <a:blip r:embed="rId2">
            <a:extLst>
              <a:ext uri="{28A0092B-C50C-407E-A947-70E740481C1C}">
                <a14:useLocalDpi xmlns:a14="http://schemas.microsoft.com/office/drawing/2010/main" val="0"/>
              </a:ext>
            </a:extLst>
          </a:blip>
          <a:srcRect l="6879" t="8192" r="6879" b="7237"/>
          <a:stretch>
            <a:fillRect/>
          </a:stretch>
        </p:blipFill>
        <p:spPr bwMode="auto">
          <a:xfrm>
            <a:off x="2789238" y="2066925"/>
            <a:ext cx="3533775" cy="230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文本框 20"/>
          <p:cNvSpPr txBox="1"/>
          <p:nvPr/>
        </p:nvSpPr>
        <p:spPr bwMode="auto">
          <a:xfrm>
            <a:off x="2305050" y="4951412"/>
            <a:ext cx="4533900" cy="461665"/>
          </a:xfrm>
          <a:prstGeom prst="rect">
            <a:avLst/>
          </a:prstGeom>
          <a:noFill/>
        </p:spPr>
        <p:txBody>
          <a:bodyPr>
            <a:spAutoFit/>
            <a:scene3d>
              <a:camera prst="orthographicFront"/>
              <a:lightRig rig="threePt" dir="t"/>
            </a:scene3d>
            <a:sp3d contourW="12700"/>
          </a:bodyPr>
          <a:lstStyle/>
          <a:p>
            <a:pPr algn="ctr" eaLnBrk="1" fontAlgn="auto" hangingPunct="1">
              <a:spcBef>
                <a:spcPts val="0"/>
              </a:spcBef>
              <a:spcAft>
                <a:spcPts val="0"/>
              </a:spcAft>
              <a:defRPr/>
            </a:pPr>
            <a:r>
              <a:rPr lang="en-US" altLang="zh-CN" sz="2400" b="1" dirty="0">
                <a:latin typeface="+mn-ea"/>
                <a:ea typeface="+mn-ea"/>
              </a:rPr>
              <a:t>《</a:t>
            </a:r>
            <a:r>
              <a:rPr lang="zh-CN" altLang="en-US" sz="2400" b="1" dirty="0">
                <a:latin typeface="+mn-ea"/>
                <a:ea typeface="+mn-ea"/>
              </a:rPr>
              <a:t>苏联亡党亡国</a:t>
            </a:r>
            <a:r>
              <a:rPr lang="en-US" altLang="zh-CN" sz="2400" b="1" dirty="0">
                <a:latin typeface="+mn-ea"/>
                <a:ea typeface="+mn-ea"/>
              </a:rPr>
              <a:t>20</a:t>
            </a:r>
            <a:r>
              <a:rPr lang="zh-CN" altLang="en-US" sz="2400" b="1" dirty="0">
                <a:latin typeface="+mn-ea"/>
                <a:ea typeface="+mn-ea"/>
              </a:rPr>
              <a:t>年祭纪录片</a:t>
            </a:r>
            <a:r>
              <a:rPr lang="en-US" altLang="zh-CN" sz="2400" b="1" dirty="0">
                <a:latin typeface="+mn-ea"/>
                <a:ea typeface="+mn-ea"/>
              </a:rPr>
              <a:t>》</a:t>
            </a:r>
            <a:endParaRPr lang="zh-CN" altLang="en-US" sz="2400" b="1" dirty="0">
              <a:latin typeface="+mn-ea"/>
              <a:ea typeface="+mn-ea"/>
            </a:endParaRPr>
          </a:p>
        </p:txBody>
      </p:sp>
      <p:pic>
        <p:nvPicPr>
          <p:cNvPr id="20485" name="图片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7363" y="2946400"/>
            <a:ext cx="5492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文本框 23"/>
          <p:cNvSpPr txBox="1"/>
          <p:nvPr/>
        </p:nvSpPr>
        <p:spPr>
          <a:xfrm>
            <a:off x="0" y="211138"/>
            <a:ext cx="827405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视频</a:t>
            </a:r>
          </a:p>
        </p:txBody>
      </p:sp>
    </p:spTree>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6"/>
          <p:cNvSpPr txBox="1"/>
          <p:nvPr/>
        </p:nvSpPr>
        <p:spPr>
          <a:xfrm>
            <a:off x="247650" y="1296988"/>
            <a:ext cx="8658225" cy="4846637"/>
          </a:xfrm>
          <a:prstGeom prst="roundRect">
            <a:avLst>
              <a:gd name="adj" fmla="val 4482"/>
            </a:avLst>
          </a:prstGeom>
          <a:solidFill>
            <a:srgbClr val="FFFFFF">
              <a:lumMod val="95000"/>
            </a:srgbClr>
          </a:solidFill>
          <a:ln w="9525">
            <a:solidFill>
              <a:srgbClr val="FFFFFF">
                <a:lumMod val="65000"/>
              </a:srgbClr>
            </a:solidFill>
            <a:prstDash val="dash"/>
          </a:ln>
        </p:spPr>
        <p:txBody>
          <a:bodyPr tIns="135441" bIns="67720" anchor="b"/>
          <a:lstStyle/>
          <a:p>
            <a:pPr>
              <a:defRPr/>
            </a:pPr>
            <a:endParaRPr lang="en-US" altLang="zh-CN" sz="1505" kern="0" dirty="0">
              <a:solidFill>
                <a:srgbClr val="000000">
                  <a:lumMod val="75000"/>
                  <a:lumOff val="25000"/>
                </a:srgbClr>
              </a:solidFill>
              <a:latin typeface="微软雅黑" pitchFamily="34" charset="-122"/>
            </a:endParaRPr>
          </a:p>
        </p:txBody>
      </p:sp>
      <p:sp>
        <p:nvSpPr>
          <p:cNvPr id="21507" name="文本框 1"/>
          <p:cNvSpPr txBox="1">
            <a:spLocks noChangeArrowheads="1"/>
          </p:cNvSpPr>
          <p:nvPr/>
        </p:nvSpPr>
        <p:spPr bwMode="auto">
          <a:xfrm>
            <a:off x="430213" y="1562100"/>
            <a:ext cx="8293100" cy="431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buFont typeface="Arial" panose="020B0604020202020204" pitchFamily="34" charset="0"/>
              <a:buAutoNum type="arabicPeriod"/>
            </a:pPr>
            <a:r>
              <a:rPr lang="zh-CN" altLang="en-US" sz="2400" dirty="0"/>
              <a:t>俄国十月革命的胜利给中国人民送来了马克思列宁主义；</a:t>
            </a:r>
          </a:p>
          <a:p>
            <a:pPr algn="just">
              <a:lnSpc>
                <a:spcPct val="120000"/>
              </a:lnSpc>
              <a:spcBef>
                <a:spcPts val="1400"/>
              </a:spcBef>
              <a:buFont typeface="Arial" panose="020B0604020202020204" pitchFamily="34" charset="0"/>
              <a:buAutoNum type="arabicPeriod"/>
            </a:pPr>
            <a:r>
              <a:rPr lang="zh-CN" altLang="en-US" sz="2400" dirty="0"/>
              <a:t>新中国成立之后对社会主义建设的探索过程；</a:t>
            </a:r>
          </a:p>
          <a:p>
            <a:pPr algn="just">
              <a:lnSpc>
                <a:spcPct val="120000"/>
              </a:lnSpc>
              <a:spcBef>
                <a:spcPts val="1400"/>
              </a:spcBef>
              <a:buFont typeface="Arial" panose="020B0604020202020204" pitchFamily="34" charset="0"/>
              <a:buAutoNum type="arabicPeriod"/>
            </a:pPr>
            <a:r>
              <a:rPr lang="zh-CN" altLang="en-US" sz="2400" dirty="0"/>
              <a:t>十一届三中全会作出了改革开放的重大决策；确立了社会主义初级阶段的基本路线；</a:t>
            </a:r>
          </a:p>
          <a:p>
            <a:pPr algn="just">
              <a:lnSpc>
                <a:spcPct val="120000"/>
              </a:lnSpc>
              <a:spcBef>
                <a:spcPts val="1400"/>
              </a:spcBef>
              <a:buFont typeface="Arial" panose="020B0604020202020204" pitchFamily="34" charset="0"/>
              <a:buAutoNum type="arabicPeriod"/>
            </a:pPr>
            <a:r>
              <a:rPr lang="zh-CN" altLang="en-US" sz="2400" dirty="0"/>
              <a:t>东欧剧变、苏联解体之后，我国经受住了重大考验，成功捍卫了社会主义事业；确立了市场经济体制；</a:t>
            </a:r>
          </a:p>
          <a:p>
            <a:pPr algn="just">
              <a:lnSpc>
                <a:spcPct val="120000"/>
              </a:lnSpc>
              <a:spcBef>
                <a:spcPts val="1400"/>
              </a:spcBef>
              <a:buFont typeface="Arial" panose="020B0604020202020204" pitchFamily="34" charset="0"/>
              <a:buAutoNum type="arabicPeriod"/>
            </a:pPr>
            <a:r>
              <a:rPr lang="zh-CN" altLang="en-US" sz="2400" dirty="0"/>
              <a:t>党的十八大以来当代中国取得了历史性成就，发生了历史性变革，中国特色社会主义进入新时代。</a:t>
            </a:r>
          </a:p>
        </p:txBody>
      </p:sp>
      <p:sp>
        <p:nvSpPr>
          <p:cNvPr id="4" name="文本框 3"/>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四、社会主义在中国焕发出强大生机活力</a:t>
            </a: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四、社会主义在中国焕发出强大生机活力</a:t>
            </a:r>
          </a:p>
        </p:txBody>
      </p:sp>
      <p:sp>
        <p:nvSpPr>
          <p:cNvPr id="22531" name="文本框 1"/>
          <p:cNvSpPr txBox="1">
            <a:spLocks noChangeArrowheads="1"/>
          </p:cNvSpPr>
          <p:nvPr/>
        </p:nvSpPr>
        <p:spPr bwMode="auto">
          <a:xfrm>
            <a:off x="1057275" y="1628775"/>
            <a:ext cx="7029450"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20000"/>
              </a:lnSpc>
              <a:spcBef>
                <a:spcPts val="1400"/>
              </a:spcBef>
            </a:pPr>
            <a:r>
              <a:rPr lang="zh-CN" altLang="en-US" sz="3000" b="1">
                <a:solidFill>
                  <a:srgbClr val="014D23"/>
                </a:solidFill>
              </a:rPr>
              <a:t>站起来</a:t>
            </a:r>
            <a:r>
              <a:rPr lang="en-US" altLang="zh-CN" sz="3000" b="1">
                <a:solidFill>
                  <a:srgbClr val="014D23"/>
                </a:solidFill>
              </a:rPr>
              <a:t>——</a:t>
            </a:r>
            <a:r>
              <a:rPr lang="zh-CN" altLang="en-US" sz="3000" b="1">
                <a:solidFill>
                  <a:srgbClr val="014D23"/>
                </a:solidFill>
              </a:rPr>
              <a:t>富起来</a:t>
            </a:r>
            <a:r>
              <a:rPr lang="en-US" altLang="zh-CN" sz="3000" b="1">
                <a:solidFill>
                  <a:srgbClr val="014D23"/>
                </a:solidFill>
              </a:rPr>
              <a:t>——</a:t>
            </a:r>
            <a:r>
              <a:rPr lang="zh-CN" altLang="en-US" sz="3000" b="1">
                <a:solidFill>
                  <a:srgbClr val="014D23"/>
                </a:solidFill>
              </a:rPr>
              <a:t>强起来</a:t>
            </a:r>
          </a:p>
        </p:txBody>
      </p:sp>
      <p:pic>
        <p:nvPicPr>
          <p:cNvPr id="5" name="图片 4"/>
          <p:cNvPicPr>
            <a:picLocks noChangeAspect="1"/>
          </p:cNvPicPr>
          <p:nvPr/>
        </p:nvPicPr>
        <p:blipFill>
          <a:blip r:embed="rId2" cstate="print"/>
          <a:stretch>
            <a:fillRect/>
          </a:stretch>
        </p:blipFill>
        <p:spPr>
          <a:xfrm>
            <a:off x="1457325" y="2624137"/>
            <a:ext cx="5905500" cy="3324225"/>
          </a:xfrm>
          <a:prstGeom prst="rect">
            <a:avLst/>
          </a:prstGeom>
          <a:ln>
            <a:noFill/>
          </a:ln>
          <a:effectLst>
            <a:softEdge rad="112500"/>
          </a:effectLst>
        </p:spPr>
      </p:pic>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四、社会主义在中国焕发出强大生机活力</a:t>
            </a:r>
          </a:p>
        </p:txBody>
      </p:sp>
      <p:sp>
        <p:nvSpPr>
          <p:cNvPr id="23556" name="文本框 1"/>
          <p:cNvSpPr txBox="1">
            <a:spLocks noChangeArrowheads="1"/>
          </p:cNvSpPr>
          <p:nvPr/>
        </p:nvSpPr>
        <p:spPr bwMode="auto">
          <a:xfrm>
            <a:off x="1071562" y="2505075"/>
            <a:ext cx="7100888"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r>
              <a:rPr lang="zh-CN" altLang="en-US" dirty="0">
                <a:latin typeface="楷体" panose="02010609060101010101" pitchFamily="49" charset="-122"/>
                <a:ea typeface="楷体" panose="02010609060101010101" pitchFamily="49" charset="-122"/>
              </a:rPr>
              <a:t>马克思主义中国化时代化不断取得成功，使马克思主义以崭新形象展现在世界上，使世界范围内社会主义和资本主义两种意识形态、两种社会制度的历史演进及其较量发生了有利于社会主义的重大转变。</a:t>
            </a:r>
            <a:endParaRPr lang="en-US" altLang="zh-CN" dirty="0">
              <a:latin typeface="楷体" panose="02010609060101010101" pitchFamily="49" charset="-122"/>
              <a:ea typeface="楷体" panose="02010609060101010101" pitchFamily="49" charset="-122"/>
            </a:endParaRPr>
          </a:p>
          <a:p>
            <a:endParaRPr lang="en-US" altLang="zh-CN" sz="2400" b="1" dirty="0">
              <a:solidFill>
                <a:schemeClr val="bg1"/>
              </a:solidFill>
              <a:latin typeface="楷体" panose="02010609060101010101" pitchFamily="49" charset="-122"/>
              <a:ea typeface="楷体" panose="02010609060101010101" pitchFamily="49" charset="-122"/>
            </a:endParaRPr>
          </a:p>
          <a:p>
            <a:endParaRPr lang="en-US" altLang="zh-CN" sz="2400" b="1" dirty="0">
              <a:solidFill>
                <a:schemeClr val="bg1"/>
              </a:solidFill>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党领导人民成功走出中国式现代化道路，创造了人类文明新形态，拓展了发展中国家走向现代化的途径，给世界上那些既希望加快发展又希望保持自身独立性的国家和民族提供了全新选择。</a:t>
            </a:r>
            <a:r>
              <a:rPr lang="zh-CN" altLang="en-US" sz="2400" b="1" dirty="0">
                <a:solidFill>
                  <a:schemeClr val="bg1"/>
                </a:solidFill>
                <a:latin typeface="楷体" panose="02010609060101010101" pitchFamily="49" charset="-122"/>
                <a:ea typeface="楷体" panose="02010609060101010101" pitchFamily="49" charset="-122"/>
              </a:rPr>
              <a:t>。</a:t>
            </a:r>
          </a:p>
        </p:txBody>
      </p:sp>
      <p:sp>
        <p:nvSpPr>
          <p:cNvPr id="2" name="文本框 1">
            <a:extLst>
              <a:ext uri="{FF2B5EF4-FFF2-40B4-BE49-F238E27FC236}">
                <a16:creationId xmlns:a16="http://schemas.microsoft.com/office/drawing/2014/main" id="{31DF5DCA-4D80-4931-98B1-E6155D3BF65A}"/>
              </a:ext>
            </a:extLst>
          </p:cNvPr>
          <p:cNvSpPr txBox="1"/>
          <p:nvPr/>
        </p:nvSpPr>
        <p:spPr bwMode="auto">
          <a:xfrm>
            <a:off x="266700" y="1581150"/>
            <a:ext cx="8172450" cy="497316"/>
          </a:xfrm>
          <a:prstGeom prst="rect">
            <a:avLst/>
          </a:prstGeom>
          <a:noFill/>
          <a:ln>
            <a:noFill/>
          </a:ln>
        </p:spPr>
        <p:txBody>
          <a:bodyPr wrap="square" rtlCol="0">
            <a:spAutoFit/>
          </a:bodyPr>
          <a:lstStyle/>
          <a:p>
            <a:pPr algn="just">
              <a:lnSpc>
                <a:spcPct val="120000"/>
              </a:lnSpc>
              <a:spcBef>
                <a:spcPts val="1400"/>
              </a:spcBef>
            </a:pPr>
            <a:r>
              <a:rPr lang="en-US" altLang="zh-CN" sz="2400" dirty="0"/>
              <a:t>《</a:t>
            </a:r>
            <a:r>
              <a:rPr lang="zh-CN" altLang="en-US" sz="2400" dirty="0"/>
              <a:t>中共中央关于党的百年奋斗重大成就和历史经验的决议</a:t>
            </a:r>
            <a:r>
              <a:rPr lang="en-US" altLang="zh-CN" sz="2400" dirty="0"/>
              <a:t>》</a:t>
            </a:r>
            <a:endParaRPr lang="zh-CN" altLang="en-US" sz="2400" dirty="0"/>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矩形 9"/>
          <p:cNvSpPr/>
          <p:nvPr/>
        </p:nvSpPr>
        <p:spPr>
          <a:xfrm>
            <a:off x="0" y="0"/>
            <a:ext cx="9144000"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mn-ea"/>
            </a:endParaRPr>
          </a:p>
        </p:txBody>
      </p:sp>
      <p:pic>
        <p:nvPicPr>
          <p:cNvPr id="4099" name="图片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a:spLocks noChangeArrowheads="1"/>
          </p:cNvSpPr>
          <p:nvPr/>
        </p:nvSpPr>
        <p:spPr bwMode="auto">
          <a:xfrm>
            <a:off x="3175" y="4743450"/>
            <a:ext cx="9140825" cy="892175"/>
          </a:xfrm>
          <a:prstGeom prst="rect">
            <a:avLst/>
          </a:prstGeom>
          <a:noFill/>
          <a:ln>
            <a:noFill/>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 typeface="Arial" panose="020B0604020202020204" pitchFamily="34" charset="0"/>
              <a:buNone/>
              <a:defRPr/>
            </a:pPr>
            <a:r>
              <a:rPr lang="zh-CN" altLang="en-US" sz="5200" b="1" dirty="0">
                <a:solidFill>
                  <a:srgbClr val="014D23"/>
                </a:solidFill>
                <a:latin typeface="+mn-ea"/>
                <a:ea typeface="+mn-ea"/>
                <a:sym typeface="Arial" panose="020B0604020202020204" pitchFamily="34" charset="0"/>
              </a:rPr>
              <a:t>社会主义五百年的历史进程</a:t>
            </a:r>
          </a:p>
        </p:txBody>
      </p:sp>
      <p:sp>
        <p:nvSpPr>
          <p:cNvPr id="13" name="1"/>
          <p:cNvSpPr/>
          <p:nvPr/>
        </p:nvSpPr>
        <p:spPr>
          <a:xfrm>
            <a:off x="3402013" y="1330325"/>
            <a:ext cx="2339975" cy="2339975"/>
          </a:xfrm>
          <a:prstGeom prst="ellipse">
            <a:avLst/>
          </a:prstGeom>
          <a:solidFill>
            <a:srgbClr val="014D23"/>
          </a:solidFill>
          <a:ln w="127000">
            <a:solidFill>
              <a:srgbClr val="1B9451">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wrap="none" lIns="45720" tIns="180000" rIns="45720" bIns="22860" anchor="ctr">
            <a:normAutofit/>
          </a:bodyPr>
          <a:lstStyle/>
          <a:p>
            <a:pPr algn="ctr" defTabSz="914400" eaLnBrk="1" fontAlgn="auto" hangingPunct="1">
              <a:lnSpc>
                <a:spcPts val="3990"/>
              </a:lnSpc>
              <a:spcBef>
                <a:spcPts val="0"/>
              </a:spcBef>
              <a:spcAft>
                <a:spcPts val="0"/>
              </a:spcAft>
              <a:defRPr/>
            </a:pPr>
            <a:r>
              <a:rPr lang="zh-CN" altLang="en-US" sz="4400" b="1" dirty="0">
                <a:solidFill>
                  <a:schemeClr val="bg1"/>
                </a:solidFill>
                <a:latin typeface="+mn-ea"/>
                <a:sym typeface="+mn-ea"/>
              </a:rPr>
              <a:t>第一节</a:t>
            </a:r>
          </a:p>
        </p:txBody>
      </p:sp>
      <p:sp>
        <p:nvSpPr>
          <p:cNvPr id="2" name="文本框 1">
            <a:hlinkClick r:id="rId3" action="ppaction://hlinksldjump"/>
          </p:cNvPr>
          <p:cNvSpPr txBox="1"/>
          <p:nvPr/>
        </p:nvSpPr>
        <p:spPr>
          <a:xfrm>
            <a:off x="219075" y="163513"/>
            <a:ext cx="1911350" cy="368300"/>
          </a:xfrm>
          <a:prstGeom prst="rect">
            <a:avLst/>
          </a:prstGeom>
          <a:noFill/>
        </p:spPr>
        <p:txBody>
          <a:bodyPr>
            <a:spAutoFit/>
          </a:bodyPr>
          <a:lstStyle/>
          <a:p>
            <a:pPr>
              <a:defRPr/>
            </a:pPr>
            <a:r>
              <a:rPr lang="zh-CN" altLang="en-US" b="1" dirty="0">
                <a:solidFill>
                  <a:srgbClr val="FFFF00"/>
                </a:solidFill>
                <a:effectLst>
                  <a:outerShdw blurRad="38100" dist="38100" dir="2700000" algn="tl">
                    <a:srgbClr val="000000">
                      <a:alpha val="43137"/>
                    </a:srgbClr>
                  </a:outerShdw>
                </a:effectLst>
                <a:sym typeface="+mn-ea"/>
              </a:rPr>
              <a:t>返回目录</a:t>
            </a:r>
          </a:p>
        </p:txBody>
      </p:sp>
    </p:spTree>
  </p:cSld>
  <p:clrMapOvr>
    <a:masterClrMapping/>
  </p:clrMapOvr>
  <p:transition>
    <p:circl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360"/>
                                          </p:val>
                                        </p:tav>
                                        <p:tav tm="100000">
                                          <p:val>
                                            <p:fltVal val="0"/>
                                          </p:val>
                                        </p:tav>
                                      </p:tavLst>
                                    </p:anim>
                                    <p:animEffect transition="in" filter="fade">
                                      <p:cBhvr>
                                        <p:cTn id="10" dur="1000"/>
                                        <p:tgtEl>
                                          <p:spTgt spid="13"/>
                                        </p:tgtEl>
                                      </p:cBhvr>
                                    </p:animEffect>
                                  </p:childTnLst>
                                </p:cTn>
                              </p:par>
                              <p:par>
                                <p:cTn id="11" presetID="53" presetClass="entr" presetSubtype="16" fill="hold" grpId="0" nodeType="withEffect">
                                  <p:stCondLst>
                                    <p:cond delay="60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Effect transition="in" filter="fade">
                                      <p:cBhvr>
                                        <p:cTn id="15" dur="500"/>
                                        <p:tgtEl>
                                          <p:spTgt spid="12"/>
                                        </p:tgtEl>
                                      </p:cBhvr>
                                    </p:animEffect>
                                  </p:childTnLst>
                                </p:cTn>
                              </p:par>
                              <p:par>
                                <p:cTn id="16" presetID="35" presetClass="path" presetSubtype="0" accel="50000" decel="50000" fill="hold" grpId="1" nodeType="withEffect">
                                  <p:stCondLst>
                                    <p:cond delay="600"/>
                                  </p:stCondLst>
                                  <p:childTnLst>
                                    <p:animMotion origin="layout" path="M 1.94444E-6 -4.81481E-6 L 0.3158 -4.81481E-6 " pathEditMode="relative" rAng="0" ptsTypes="AA">
                                      <p:cBhvr>
                                        <p:cTn id="17" dur="1000" spd="-100000" fill="hold"/>
                                        <p:tgtEl>
                                          <p:spTgt spid="12"/>
                                        </p:tgtEl>
                                        <p:attrNameLst>
                                          <p:attrName>ppt_x,ppt_y</p:attrName>
                                        </p:attrNameLst>
                                      </p:cBhvr>
                                      <p:rCtr x="15800" y="0"/>
                                    </p:animMotion>
                                  </p:childTnLst>
                                </p:cTn>
                              </p:par>
                            </p:childTnLst>
                          </p:cTn>
                        </p:par>
                        <p:par>
                          <p:cTn id="18" fill="hold" nodeType="afterGroup">
                            <p:stCondLst>
                              <p:cond delay="1600"/>
                            </p:stCondLst>
                            <p:childTnLst>
                              <p:par>
                                <p:cTn id="19" presetID="22" presetClass="entr" presetSubtype="2"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right)">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animBg="1"/>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矩形 9"/>
          <p:cNvSpPr/>
          <p:nvPr/>
        </p:nvSpPr>
        <p:spPr>
          <a:xfrm>
            <a:off x="0" y="0"/>
            <a:ext cx="9144000"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mn-ea"/>
            </a:endParaRPr>
          </a:p>
        </p:txBody>
      </p:sp>
      <p:pic>
        <p:nvPicPr>
          <p:cNvPr id="24579" name="图片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a:spLocks noChangeArrowheads="1"/>
          </p:cNvSpPr>
          <p:nvPr/>
        </p:nvSpPr>
        <p:spPr bwMode="auto">
          <a:xfrm>
            <a:off x="3175" y="4743450"/>
            <a:ext cx="9140825" cy="892175"/>
          </a:xfrm>
          <a:prstGeom prst="rect">
            <a:avLst/>
          </a:prstGeom>
          <a:noFill/>
          <a:ln>
            <a:noFill/>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 typeface="Arial" panose="020B0604020202020204" pitchFamily="34" charset="0"/>
              <a:buNone/>
              <a:defRPr/>
            </a:pPr>
            <a:r>
              <a:rPr lang="zh-CN" altLang="en-US" sz="5200" b="1" dirty="0">
                <a:solidFill>
                  <a:srgbClr val="014D23"/>
                </a:solidFill>
                <a:latin typeface="+mn-ea"/>
                <a:ea typeface="+mn-ea"/>
                <a:sym typeface="Arial" panose="020B0604020202020204" pitchFamily="34" charset="0"/>
              </a:rPr>
              <a:t>科学社会主义基本原则</a:t>
            </a:r>
          </a:p>
        </p:txBody>
      </p:sp>
      <p:sp>
        <p:nvSpPr>
          <p:cNvPr id="13" name="1"/>
          <p:cNvSpPr/>
          <p:nvPr/>
        </p:nvSpPr>
        <p:spPr>
          <a:xfrm>
            <a:off x="3402013" y="1330325"/>
            <a:ext cx="2339975" cy="2339975"/>
          </a:xfrm>
          <a:prstGeom prst="ellipse">
            <a:avLst/>
          </a:prstGeom>
          <a:solidFill>
            <a:srgbClr val="014D23"/>
          </a:solidFill>
          <a:ln w="127000">
            <a:solidFill>
              <a:srgbClr val="1B9451">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wrap="none" lIns="45720" tIns="180000" rIns="45720" bIns="22860" anchor="ctr">
            <a:normAutofit/>
          </a:bodyPr>
          <a:lstStyle/>
          <a:p>
            <a:pPr algn="ctr" defTabSz="914400" eaLnBrk="1" fontAlgn="auto" hangingPunct="1">
              <a:lnSpc>
                <a:spcPts val="3990"/>
              </a:lnSpc>
              <a:spcBef>
                <a:spcPts val="0"/>
              </a:spcBef>
              <a:spcAft>
                <a:spcPts val="0"/>
              </a:spcAft>
              <a:defRPr/>
            </a:pPr>
            <a:r>
              <a:rPr lang="zh-CN" altLang="en-US" sz="4400" b="1" dirty="0">
                <a:solidFill>
                  <a:schemeClr val="bg1"/>
                </a:solidFill>
                <a:latin typeface="+mn-ea"/>
                <a:sym typeface="+mn-ea"/>
              </a:rPr>
              <a:t>第二节</a:t>
            </a:r>
          </a:p>
        </p:txBody>
      </p:sp>
      <p:sp>
        <p:nvSpPr>
          <p:cNvPr id="2" name="文本框 1">
            <a:hlinkClick r:id="rId3" action="ppaction://hlinksldjump"/>
          </p:cNvPr>
          <p:cNvSpPr txBox="1"/>
          <p:nvPr/>
        </p:nvSpPr>
        <p:spPr>
          <a:xfrm>
            <a:off x="219075" y="163513"/>
            <a:ext cx="1911350" cy="368300"/>
          </a:xfrm>
          <a:prstGeom prst="rect">
            <a:avLst/>
          </a:prstGeom>
          <a:noFill/>
        </p:spPr>
        <p:txBody>
          <a:bodyPr>
            <a:spAutoFit/>
          </a:bodyPr>
          <a:lstStyle/>
          <a:p>
            <a:pPr>
              <a:defRPr/>
            </a:pPr>
            <a:r>
              <a:rPr lang="zh-CN" altLang="en-US" b="1" dirty="0">
                <a:solidFill>
                  <a:srgbClr val="FFFF00"/>
                </a:solidFill>
                <a:effectLst>
                  <a:outerShdw blurRad="38100" dist="38100" dir="2700000" algn="tl">
                    <a:srgbClr val="000000">
                      <a:alpha val="43137"/>
                    </a:srgbClr>
                  </a:outerShdw>
                </a:effectLst>
                <a:sym typeface="+mn-ea"/>
              </a:rPr>
              <a:t>返回目录</a:t>
            </a:r>
          </a:p>
        </p:txBody>
      </p:sp>
    </p:spTree>
  </p:cSld>
  <p:clrMapOvr>
    <a:masterClrMapping/>
  </p:clrMapOvr>
  <p:transition>
    <p:circl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360"/>
                                          </p:val>
                                        </p:tav>
                                        <p:tav tm="100000">
                                          <p:val>
                                            <p:fltVal val="0"/>
                                          </p:val>
                                        </p:tav>
                                      </p:tavLst>
                                    </p:anim>
                                    <p:animEffect transition="in" filter="fade">
                                      <p:cBhvr>
                                        <p:cTn id="10" dur="1000"/>
                                        <p:tgtEl>
                                          <p:spTgt spid="13"/>
                                        </p:tgtEl>
                                      </p:cBhvr>
                                    </p:animEffect>
                                  </p:childTnLst>
                                </p:cTn>
                              </p:par>
                              <p:par>
                                <p:cTn id="11" presetID="53" presetClass="entr" presetSubtype="16" fill="hold" grpId="0" nodeType="withEffect">
                                  <p:stCondLst>
                                    <p:cond delay="60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Effect transition="in" filter="fade">
                                      <p:cBhvr>
                                        <p:cTn id="15" dur="500"/>
                                        <p:tgtEl>
                                          <p:spTgt spid="12"/>
                                        </p:tgtEl>
                                      </p:cBhvr>
                                    </p:animEffect>
                                  </p:childTnLst>
                                </p:cTn>
                              </p:par>
                              <p:par>
                                <p:cTn id="16" presetID="35" presetClass="path" presetSubtype="0" accel="50000" decel="50000" fill="hold" grpId="1" nodeType="withEffect">
                                  <p:stCondLst>
                                    <p:cond delay="600"/>
                                  </p:stCondLst>
                                  <p:childTnLst>
                                    <p:animMotion origin="layout" path="M 1.94444E-6 -4.81481E-6 L 0.3158 -4.81481E-6 " pathEditMode="relative" rAng="0" ptsTypes="AA">
                                      <p:cBhvr>
                                        <p:cTn id="17" dur="1000" spd="-100000" fill="hold"/>
                                        <p:tgtEl>
                                          <p:spTgt spid="12"/>
                                        </p:tgtEl>
                                        <p:attrNameLst>
                                          <p:attrName>ppt_x,ppt_y</p:attrName>
                                        </p:attrNameLst>
                                      </p:cBhvr>
                                      <p:rCtr x="15800" y="0"/>
                                    </p:animMotion>
                                  </p:childTnLst>
                                </p:cTn>
                              </p:par>
                            </p:childTnLst>
                          </p:cTn>
                        </p:par>
                        <p:par>
                          <p:cTn id="18" fill="hold" nodeType="afterGroup">
                            <p:stCondLst>
                              <p:cond delay="1600"/>
                            </p:stCondLst>
                            <p:childTnLst>
                              <p:par>
                                <p:cTn id="19" presetID="22" presetClass="entr" presetSubtype="2"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right)">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animBg="1"/>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5602"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03700"/>
            <a:ext cx="91440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07"/>
          <p:cNvGrpSpPr>
            <a:grpSpLocks/>
          </p:cNvGrpSpPr>
          <p:nvPr/>
        </p:nvGrpSpPr>
        <p:grpSpPr bwMode="auto">
          <a:xfrm>
            <a:off x="3360738" y="6405563"/>
            <a:ext cx="2724150" cy="104775"/>
            <a:chOff x="4734454" y="3377537"/>
            <a:chExt cx="2724075" cy="105019"/>
          </a:xfrm>
        </p:grpSpPr>
        <p:sp>
          <p:nvSpPr>
            <p:cNvPr id="109" name="矩形 108"/>
            <p:cNvSpPr/>
            <p:nvPr/>
          </p:nvSpPr>
          <p:spPr>
            <a:xfrm>
              <a:off x="4734454" y="3377537"/>
              <a:ext cx="620695" cy="105019"/>
            </a:xfrm>
            <a:prstGeom prst="rect">
              <a:avLst/>
            </a:prstGeom>
            <a:solidFill>
              <a:srgbClr val="1B9451"/>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srgbClr val="FFFFFF"/>
                </a:solidFill>
                <a:latin typeface="+mn-ea"/>
                <a:ea typeface="+mn-ea"/>
              </a:endParaRPr>
            </a:p>
          </p:txBody>
        </p:sp>
        <p:sp>
          <p:nvSpPr>
            <p:cNvPr id="110" name="矩形 109"/>
            <p:cNvSpPr/>
            <p:nvPr/>
          </p:nvSpPr>
          <p:spPr>
            <a:xfrm>
              <a:off x="5436110" y="3377537"/>
              <a:ext cx="620695" cy="105019"/>
            </a:xfrm>
            <a:prstGeom prst="rect">
              <a:avLst/>
            </a:prstGeom>
            <a:noFill/>
            <a:ln w="12700" cap="flat" cmpd="sng" algn="ctr">
              <a:solidFill>
                <a:srgbClr val="1B9451"/>
              </a:solid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srgbClr val="FFFFFF"/>
                </a:solidFill>
                <a:latin typeface="+mn-ea"/>
                <a:ea typeface="+mn-ea"/>
              </a:endParaRPr>
            </a:p>
          </p:txBody>
        </p:sp>
        <p:sp>
          <p:nvSpPr>
            <p:cNvPr id="111" name="矩形 110"/>
            <p:cNvSpPr/>
            <p:nvPr/>
          </p:nvSpPr>
          <p:spPr>
            <a:xfrm>
              <a:off x="6136177" y="3377537"/>
              <a:ext cx="620696" cy="105019"/>
            </a:xfrm>
            <a:prstGeom prst="rect">
              <a:avLst/>
            </a:prstGeom>
            <a:solidFill>
              <a:srgbClr val="014D23"/>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srgbClr val="FFFFFF"/>
                </a:solidFill>
                <a:latin typeface="+mn-ea"/>
                <a:ea typeface="+mn-ea"/>
              </a:endParaRPr>
            </a:p>
          </p:txBody>
        </p:sp>
        <p:sp>
          <p:nvSpPr>
            <p:cNvPr id="112" name="矩形 111"/>
            <p:cNvSpPr/>
            <p:nvPr/>
          </p:nvSpPr>
          <p:spPr>
            <a:xfrm>
              <a:off x="6837833" y="3377537"/>
              <a:ext cx="620696" cy="105019"/>
            </a:xfrm>
            <a:prstGeom prst="rect">
              <a:avLst/>
            </a:prstGeom>
            <a:noFill/>
            <a:ln w="12700" cap="flat" cmpd="sng" algn="ctr">
              <a:solidFill>
                <a:srgbClr val="014D23"/>
              </a:solid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srgbClr val="FFFFFF"/>
                </a:solidFill>
                <a:latin typeface="+mn-ea"/>
                <a:ea typeface="+mn-ea"/>
              </a:endParaRPr>
            </a:p>
          </p:txBody>
        </p:sp>
      </p:grpSp>
      <p:sp>
        <p:nvSpPr>
          <p:cNvPr id="113" name="文本框 112">
            <a:hlinkClick r:id="rId3" action="ppaction://hlinksldjump"/>
          </p:cNvPr>
          <p:cNvSpPr txBox="1"/>
          <p:nvPr/>
        </p:nvSpPr>
        <p:spPr>
          <a:xfrm>
            <a:off x="1138407" y="2967335"/>
            <a:ext cx="7127053" cy="461665"/>
          </a:xfrm>
          <a:prstGeom prst="rect">
            <a:avLst/>
          </a:prstGeom>
          <a:noFill/>
        </p:spPr>
        <p:txBody>
          <a:bodyPr>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itchFamily="34" charset="0"/>
              </a:defRPr>
            </a:lvl1pPr>
          </a:lstStyle>
          <a:p>
            <a:pPr marL="714375" indent="-714375" algn="just" eaLnBrk="1" fontAlgn="auto" hangingPunct="1">
              <a:spcBef>
                <a:spcPts val="0"/>
              </a:spcBef>
              <a:spcAft>
                <a:spcPts val="0"/>
              </a:spcAft>
              <a:defRPr/>
            </a:pPr>
            <a:r>
              <a:rPr lang="zh-CN" altLang="en-US" sz="2400" dirty="0">
                <a:solidFill>
                  <a:schemeClr val="bg2">
                    <a:lumMod val="50000"/>
                  </a:schemeClr>
                </a:solidFill>
                <a:latin typeface="+mn-ea"/>
                <a:ea typeface="+mn-ea"/>
                <a:sym typeface="+mn-ea"/>
              </a:rPr>
              <a:t>一、科学社会主义基本原则及其主要内容</a:t>
            </a:r>
          </a:p>
        </p:txBody>
      </p:sp>
      <p:sp>
        <p:nvSpPr>
          <p:cNvPr id="114" name="文本框 113">
            <a:hlinkClick r:id="rId4" action="ppaction://hlinksldjump"/>
          </p:cNvPr>
          <p:cNvSpPr txBox="1"/>
          <p:nvPr/>
        </p:nvSpPr>
        <p:spPr>
          <a:xfrm>
            <a:off x="1119598" y="4203700"/>
            <a:ext cx="7127053" cy="461665"/>
          </a:xfrm>
          <a:prstGeom prst="rect">
            <a:avLst/>
          </a:prstGeom>
          <a:noFill/>
        </p:spPr>
        <p:txBody>
          <a:bodyPr>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itchFamily="34" charset="0"/>
              </a:defRPr>
            </a:lvl1pPr>
          </a:lstStyle>
          <a:p>
            <a:pPr marL="714375" indent="-714375" algn="just" eaLnBrk="1" fontAlgn="auto" hangingPunct="1">
              <a:spcBef>
                <a:spcPts val="0"/>
              </a:spcBef>
              <a:spcAft>
                <a:spcPts val="0"/>
              </a:spcAft>
              <a:defRPr/>
            </a:pPr>
            <a:r>
              <a:rPr lang="zh-CN" altLang="en-US" sz="2400" dirty="0">
                <a:solidFill>
                  <a:schemeClr val="bg2">
                    <a:lumMod val="50000"/>
                  </a:schemeClr>
                </a:solidFill>
                <a:latin typeface="+mn-ea"/>
                <a:ea typeface="+mn-ea"/>
                <a:sym typeface="+mn-ea"/>
              </a:rPr>
              <a:t>二、正确把握科学社会主义基本原则</a:t>
            </a:r>
          </a:p>
        </p:txBody>
      </p:sp>
      <p:grpSp>
        <p:nvGrpSpPr>
          <p:cNvPr id="3" name="组合 1"/>
          <p:cNvGrpSpPr>
            <a:grpSpLocks/>
          </p:cNvGrpSpPr>
          <p:nvPr/>
        </p:nvGrpSpPr>
        <p:grpSpPr bwMode="auto">
          <a:xfrm>
            <a:off x="0" y="0"/>
            <a:ext cx="9144000" cy="2084388"/>
            <a:chOff x="0" y="0"/>
            <a:chExt cx="9144000" cy="2084388"/>
          </a:xfrm>
        </p:grpSpPr>
        <p:pic>
          <p:nvPicPr>
            <p:cNvPr id="25608" name="图片 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144000" cy="208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文本框 63"/>
            <p:cNvSpPr txBox="1"/>
            <p:nvPr/>
          </p:nvSpPr>
          <p:spPr bwMode="auto">
            <a:xfrm>
              <a:off x="3695586" y="844562"/>
              <a:ext cx="1697992" cy="830704"/>
            </a:xfrm>
            <a:prstGeom prst="rect">
              <a:avLst/>
            </a:prstGeom>
            <a:noFill/>
          </p:spPr>
          <p:txBody>
            <a:bodyPr>
              <a:spAutoFit/>
              <a:scene3d>
                <a:camera prst="orthographicFront"/>
                <a:lightRig rig="threePt" dir="t"/>
              </a:scene3d>
              <a:sp3d contourW="12700"/>
            </a:bodyPr>
            <a:lstStyle/>
            <a:p>
              <a:pPr algn="ctr" defTabSz="914400" eaLnBrk="1" fontAlgn="auto" hangingPunct="1">
                <a:spcBef>
                  <a:spcPts val="0"/>
                </a:spcBef>
                <a:spcAft>
                  <a:spcPts val="0"/>
                </a:spcAft>
                <a:defRPr/>
              </a:pPr>
              <a:r>
                <a:rPr lang="en-US" altLang="zh-CN" sz="4800" b="1" i="1" kern="0" dirty="0">
                  <a:solidFill>
                    <a:srgbClr val="014D23"/>
                  </a:solidFill>
                  <a:latin typeface="+mn-lt"/>
                  <a:ea typeface="+mn-ea"/>
                  <a:cs typeface="经典综艺体简" pitchFamily="49" charset="-122"/>
                  <a:sym typeface="+mn-ea"/>
                </a:rPr>
                <a:t>02</a:t>
              </a:r>
              <a:endParaRPr lang="zh-CN" altLang="en-US" sz="4800" b="1" i="1" kern="0" dirty="0">
                <a:solidFill>
                  <a:srgbClr val="014D23"/>
                </a:solidFill>
                <a:latin typeface="+mn-lt"/>
                <a:ea typeface="+mn-ea"/>
                <a:cs typeface="经典综艺体简" pitchFamily="49" charset="-122"/>
                <a:sym typeface="+mn-ea"/>
              </a:endParaRPr>
            </a:p>
          </p:txBody>
        </p:sp>
      </p:grpSp>
      <p:pic>
        <p:nvPicPr>
          <p:cNvPr id="25607" name="图片 115">
            <a:hlinkClick r:id="rId6" action="ppaction://hlinksldjump"/>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6763" y="6107113"/>
            <a:ext cx="6604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a:hlinkClick r:id="rId4" action="ppaction://hlinksldjump"/>
            <a:extLst>
              <a:ext uri="{FF2B5EF4-FFF2-40B4-BE49-F238E27FC236}">
                <a16:creationId xmlns:a16="http://schemas.microsoft.com/office/drawing/2014/main" id="{333DFCEA-ED52-41C9-B02A-252A4B29A275}"/>
              </a:ext>
            </a:extLst>
          </p:cNvPr>
          <p:cNvSpPr txBox="1"/>
          <p:nvPr/>
        </p:nvSpPr>
        <p:spPr>
          <a:xfrm>
            <a:off x="1119598" y="5273031"/>
            <a:ext cx="7127053" cy="461665"/>
          </a:xfrm>
          <a:prstGeom prst="rect">
            <a:avLst/>
          </a:prstGeom>
          <a:noFill/>
        </p:spPr>
        <p:txBody>
          <a:bodyPr>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itchFamily="34" charset="0"/>
              </a:defRPr>
            </a:lvl1pPr>
          </a:lstStyle>
          <a:p>
            <a:pPr marL="714375" indent="-714375" algn="just" eaLnBrk="1" fontAlgn="auto" hangingPunct="1">
              <a:spcBef>
                <a:spcPts val="0"/>
              </a:spcBef>
              <a:spcAft>
                <a:spcPts val="0"/>
              </a:spcAft>
              <a:defRPr/>
            </a:pPr>
            <a:r>
              <a:rPr lang="zh-CN" altLang="en-US" sz="2400" dirty="0">
                <a:solidFill>
                  <a:schemeClr val="bg2">
                    <a:lumMod val="50000"/>
                  </a:schemeClr>
                </a:solidFill>
                <a:latin typeface="+mn-ea"/>
                <a:ea typeface="+mn-ea"/>
                <a:sym typeface="+mn-ea"/>
              </a:rPr>
              <a:t>三、科学社会主义基本原则与中国特色社会主义</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5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nodeType="afterGroup">
                            <p:stCondLst>
                              <p:cond delay="1000"/>
                            </p:stCondLst>
                            <p:childTnLst>
                              <p:par>
                                <p:cTn id="14" presetID="2" presetClass="entr" presetSubtype="2" fill="hold" nodeType="afterEffect">
                                  <p:stCondLst>
                                    <p:cond delay="0"/>
                                  </p:stCondLst>
                                  <p:childTnLst>
                                    <p:set>
                                      <p:cBhvr>
                                        <p:cTn id="15" dur="1" fill="hold">
                                          <p:stCondLst>
                                            <p:cond delay="0"/>
                                          </p:stCondLst>
                                        </p:cTn>
                                        <p:tgtEl>
                                          <p:spTgt spid="113"/>
                                        </p:tgtEl>
                                        <p:attrNameLst>
                                          <p:attrName>style.visibility</p:attrName>
                                        </p:attrNameLst>
                                      </p:cBhvr>
                                      <p:to>
                                        <p:strVal val="visible"/>
                                      </p:to>
                                    </p:set>
                                    <p:anim calcmode="lin" valueType="num">
                                      <p:cBhvr additive="base">
                                        <p:cTn id="16" dur="500" fill="hold"/>
                                        <p:tgtEl>
                                          <p:spTgt spid="113"/>
                                        </p:tgtEl>
                                        <p:attrNameLst>
                                          <p:attrName>ppt_x</p:attrName>
                                        </p:attrNameLst>
                                      </p:cBhvr>
                                      <p:tavLst>
                                        <p:tav tm="0">
                                          <p:val>
                                            <p:strVal val="1+#ppt_w/2"/>
                                          </p:val>
                                        </p:tav>
                                        <p:tav tm="100000">
                                          <p:val>
                                            <p:strVal val="#ppt_x"/>
                                          </p:val>
                                        </p:tav>
                                      </p:tavLst>
                                    </p:anim>
                                    <p:anim calcmode="lin" valueType="num">
                                      <p:cBhvr additive="base">
                                        <p:cTn id="17" dur="500" fill="hold"/>
                                        <p:tgtEl>
                                          <p:spTgt spid="113"/>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500"/>
                            </p:stCondLst>
                            <p:childTnLst>
                              <p:par>
                                <p:cTn id="19" presetID="2" presetClass="entr" presetSubtype="2" fill="hold" nodeType="afterEffect">
                                  <p:stCondLst>
                                    <p:cond delay="0"/>
                                  </p:stCondLst>
                                  <p:childTnLst>
                                    <p:set>
                                      <p:cBhvr>
                                        <p:cTn id="20" dur="1" fill="hold">
                                          <p:stCondLst>
                                            <p:cond delay="0"/>
                                          </p:stCondLst>
                                        </p:cTn>
                                        <p:tgtEl>
                                          <p:spTgt spid="114"/>
                                        </p:tgtEl>
                                        <p:attrNameLst>
                                          <p:attrName>style.visibility</p:attrName>
                                        </p:attrNameLst>
                                      </p:cBhvr>
                                      <p:to>
                                        <p:strVal val="visible"/>
                                      </p:to>
                                    </p:set>
                                    <p:anim calcmode="lin" valueType="num">
                                      <p:cBhvr additive="base">
                                        <p:cTn id="21" dur="500" fill="hold"/>
                                        <p:tgtEl>
                                          <p:spTgt spid="114"/>
                                        </p:tgtEl>
                                        <p:attrNameLst>
                                          <p:attrName>ppt_x</p:attrName>
                                        </p:attrNameLst>
                                      </p:cBhvr>
                                      <p:tavLst>
                                        <p:tav tm="0">
                                          <p:val>
                                            <p:strVal val="1+#ppt_w/2"/>
                                          </p:val>
                                        </p:tav>
                                        <p:tav tm="100000">
                                          <p:val>
                                            <p:strVal val="#ppt_x"/>
                                          </p:val>
                                        </p:tav>
                                      </p:tavLst>
                                    </p:anim>
                                    <p:anim calcmode="lin" valueType="num">
                                      <p:cBhvr additive="base">
                                        <p:cTn id="22" dur="500" fill="hold"/>
                                        <p:tgtEl>
                                          <p:spTgt spid="114"/>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2"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fill="hold"/>
                                        <p:tgtEl>
                                          <p:spTgt spid="14"/>
                                        </p:tgtEl>
                                        <p:attrNameLst>
                                          <p:attrName>ppt_x</p:attrName>
                                        </p:attrNameLst>
                                      </p:cBhvr>
                                      <p:tavLst>
                                        <p:tav tm="0">
                                          <p:val>
                                            <p:strVal val="1+#ppt_w/2"/>
                                          </p:val>
                                        </p:tav>
                                        <p:tav tm="100000">
                                          <p:val>
                                            <p:strVal val="#ppt_x"/>
                                          </p:val>
                                        </p:tav>
                                      </p:tavLst>
                                    </p:anim>
                                    <p:anim calcmode="lin" valueType="num">
                                      <p:cBhvr additive="base">
                                        <p:cTn id="27"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一、科学社会主义一般原则及其主要内容</a:t>
            </a:r>
          </a:p>
        </p:txBody>
      </p:sp>
      <p:grpSp>
        <p:nvGrpSpPr>
          <p:cNvPr id="26627" name="组合 5"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GrpSpPr>
            <a:grpSpLocks/>
          </p:cNvGrpSpPr>
          <p:nvPr/>
        </p:nvGrpSpPr>
        <p:grpSpPr bwMode="auto">
          <a:xfrm>
            <a:off x="989013" y="1373188"/>
            <a:ext cx="1108075" cy="1106487"/>
            <a:chOff x="3986830" y="3266658"/>
            <a:chExt cx="1728000" cy="1728000"/>
          </a:xfrm>
        </p:grpSpPr>
        <p:grpSp>
          <p:nvGrpSpPr>
            <p:cNvPr id="26642" name="组合 7"/>
            <p:cNvGrpSpPr>
              <a:grpSpLocks noChangeAspect="1"/>
            </p:cNvGrpSpPr>
            <p:nvPr/>
          </p:nvGrpSpPr>
          <p:grpSpPr bwMode="auto">
            <a:xfrm>
              <a:off x="3986830" y="3266658"/>
              <a:ext cx="1728000" cy="1728000"/>
              <a:chOff x="2698243" y="4793191"/>
              <a:chExt cx="1810942" cy="1810942"/>
            </a:xfrm>
          </p:grpSpPr>
          <p:sp>
            <p:nvSpPr>
              <p:cNvPr id="10" name="椭圆 9"/>
              <p:cNvSpPr/>
              <p:nvPr/>
            </p:nvSpPr>
            <p:spPr>
              <a:xfrm>
                <a:off x="2698243" y="4793191"/>
                <a:ext cx="1810942" cy="1810942"/>
              </a:xfrm>
              <a:prstGeom prst="ellipse">
                <a:avLst/>
              </a:prstGeom>
              <a:solidFill>
                <a:srgbClr val="118C3B"/>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zh-CN" altLang="en-US" sz="2400" kern="0">
                  <a:solidFill>
                    <a:prstClr val="white"/>
                  </a:solidFill>
                  <a:latin typeface="Calibri" panose="020F0502020204030204"/>
                  <a:ea typeface="宋体" panose="02010600030101010101" pitchFamily="2" charset="-122"/>
                </a:endParaRPr>
              </a:p>
            </p:txBody>
          </p:sp>
          <p:sp>
            <p:nvSpPr>
              <p:cNvPr id="11" name="椭圆 10"/>
              <p:cNvSpPr>
                <a:spLocks noChangeAspect="1"/>
              </p:cNvSpPr>
              <p:nvPr/>
            </p:nvSpPr>
            <p:spPr>
              <a:xfrm>
                <a:off x="2856505" y="4951680"/>
                <a:ext cx="1494416" cy="1493964"/>
              </a:xfrm>
              <a:prstGeom prst="ellipse">
                <a:avLst/>
              </a:prstGeom>
              <a:gradFill flip="none" rotWithShape="1">
                <a:gsLst>
                  <a:gs pos="0">
                    <a:sysClr val="window" lastClr="FFFFFF">
                      <a:lumMod val="95000"/>
                    </a:sysClr>
                  </a:gs>
                  <a:gs pos="0">
                    <a:sysClr val="window" lastClr="FFFFFF">
                      <a:lumMod val="75000"/>
                    </a:sysClr>
                  </a:gs>
                  <a:gs pos="70000">
                    <a:srgbClr val="FAFAFA"/>
                  </a:gs>
                </a:gsLst>
                <a:lin ang="8100000" scaled="1"/>
                <a:tileRect/>
              </a:gradFill>
              <a:ln w="25400" cap="flat" cmpd="sng" algn="ctr">
                <a:solidFill>
                  <a:sysClr val="window" lastClr="FFFFFF"/>
                </a:solidFill>
                <a:prstDash val="solid"/>
                <a:miter lim="800000"/>
              </a:ln>
              <a:effectLst>
                <a:outerShdw blurRad="254000" dist="190500" dir="8100000" algn="tr" rotWithShape="0">
                  <a:prstClr val="black">
                    <a:alpha val="15000"/>
                  </a:prstClr>
                </a:outerShdw>
              </a:effectLst>
            </p:spPr>
            <p:txBody>
              <a:bodyPr anchor="ctr"/>
              <a:lstStyle/>
              <a:p>
                <a:pPr algn="ctr" defTabSz="914400" eaLnBrk="1" fontAlgn="auto" hangingPunct="1">
                  <a:spcBef>
                    <a:spcPts val="0"/>
                  </a:spcBef>
                  <a:spcAft>
                    <a:spcPts val="0"/>
                  </a:spcAft>
                  <a:defRPr/>
                </a:pPr>
                <a:endParaRPr lang="zh-CN" altLang="en-US" sz="2133" kern="0">
                  <a:solidFill>
                    <a:prstClr val="white"/>
                  </a:solidFill>
                  <a:latin typeface="Calibri" panose="020F0502020204030204"/>
                  <a:ea typeface="宋体" panose="02010600030101010101" pitchFamily="2" charset="-122"/>
                </a:endParaRPr>
              </a:p>
            </p:txBody>
          </p:sp>
        </p:grpSp>
        <p:sp>
          <p:nvSpPr>
            <p:cNvPr id="26643" name="文本框 8"/>
            <p:cNvSpPr txBox="1">
              <a:spLocks noChangeArrowheads="1"/>
            </p:cNvSpPr>
            <p:nvPr/>
          </p:nvSpPr>
          <p:spPr bwMode="auto">
            <a:xfrm>
              <a:off x="4558703" y="3730267"/>
              <a:ext cx="584252" cy="800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defTabSz="914400" eaLnBrk="1" hangingPunct="1"/>
              <a:r>
                <a:rPr lang="en-US" altLang="zh-CN" sz="3200" b="1">
                  <a:solidFill>
                    <a:srgbClr val="4B9710"/>
                  </a:solidFill>
                </a:rPr>
                <a:t>1</a:t>
              </a:r>
            </a:p>
          </p:txBody>
        </p:sp>
      </p:grpSp>
      <p:sp>
        <p:nvSpPr>
          <p:cNvPr id="26628" name="文本框 1"/>
          <p:cNvSpPr txBox="1">
            <a:spLocks noChangeArrowheads="1"/>
          </p:cNvSpPr>
          <p:nvPr/>
        </p:nvSpPr>
        <p:spPr bwMode="auto">
          <a:xfrm>
            <a:off x="2425700" y="1682536"/>
            <a:ext cx="6381750" cy="49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zh-CN" altLang="en-US" sz="2400" dirty="0"/>
              <a:t>资本主义必然灭亡、社会主义必然胜利。</a:t>
            </a:r>
            <a:endParaRPr lang="zh-CN" altLang="en-US" sz="2400" dirty="0">
              <a:solidFill>
                <a:srgbClr val="FF0000"/>
              </a:solidFill>
            </a:endParaRPr>
          </a:p>
        </p:txBody>
      </p:sp>
      <p:grpSp>
        <p:nvGrpSpPr>
          <p:cNvPr id="26629" name="组合 11"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GrpSpPr>
            <a:grpSpLocks/>
          </p:cNvGrpSpPr>
          <p:nvPr/>
        </p:nvGrpSpPr>
        <p:grpSpPr bwMode="auto">
          <a:xfrm>
            <a:off x="975519" y="2768600"/>
            <a:ext cx="1108075" cy="1108075"/>
            <a:chOff x="3986830" y="3266658"/>
            <a:chExt cx="1728000" cy="1728000"/>
          </a:xfrm>
        </p:grpSpPr>
        <p:grpSp>
          <p:nvGrpSpPr>
            <p:cNvPr id="26638" name="组合 12"/>
            <p:cNvGrpSpPr>
              <a:grpSpLocks noChangeAspect="1"/>
            </p:cNvGrpSpPr>
            <p:nvPr/>
          </p:nvGrpSpPr>
          <p:grpSpPr bwMode="auto">
            <a:xfrm>
              <a:off x="3986830" y="3266658"/>
              <a:ext cx="1728000" cy="1728000"/>
              <a:chOff x="2698243" y="4793191"/>
              <a:chExt cx="1810942" cy="1810942"/>
            </a:xfrm>
          </p:grpSpPr>
          <p:sp>
            <p:nvSpPr>
              <p:cNvPr id="15" name="椭圆 14"/>
              <p:cNvSpPr/>
              <p:nvPr/>
            </p:nvSpPr>
            <p:spPr>
              <a:xfrm>
                <a:off x="2698243" y="4793191"/>
                <a:ext cx="1810942" cy="1810942"/>
              </a:xfrm>
              <a:prstGeom prst="ellipse">
                <a:avLst/>
              </a:prstGeom>
              <a:solidFill>
                <a:srgbClr val="118C3B"/>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zh-CN" altLang="en-US" sz="2400" kern="0">
                  <a:solidFill>
                    <a:prstClr val="white"/>
                  </a:solidFill>
                  <a:latin typeface="Calibri" panose="020F0502020204030204"/>
                  <a:ea typeface="宋体" panose="02010600030101010101" pitchFamily="2" charset="-122"/>
                </a:endParaRPr>
              </a:p>
            </p:txBody>
          </p:sp>
          <p:sp>
            <p:nvSpPr>
              <p:cNvPr id="16" name="椭圆 15"/>
              <p:cNvSpPr>
                <a:spLocks noChangeAspect="1"/>
              </p:cNvSpPr>
              <p:nvPr/>
            </p:nvSpPr>
            <p:spPr>
              <a:xfrm>
                <a:off x="2856505" y="4951455"/>
                <a:ext cx="1494416" cy="1494416"/>
              </a:xfrm>
              <a:prstGeom prst="ellipse">
                <a:avLst/>
              </a:prstGeom>
              <a:gradFill flip="none" rotWithShape="1">
                <a:gsLst>
                  <a:gs pos="0">
                    <a:sysClr val="window" lastClr="FFFFFF">
                      <a:lumMod val="95000"/>
                    </a:sysClr>
                  </a:gs>
                  <a:gs pos="0">
                    <a:sysClr val="window" lastClr="FFFFFF">
                      <a:lumMod val="75000"/>
                    </a:sysClr>
                  </a:gs>
                  <a:gs pos="70000">
                    <a:srgbClr val="FAFAFA"/>
                  </a:gs>
                </a:gsLst>
                <a:lin ang="8100000" scaled="1"/>
                <a:tileRect/>
              </a:gradFill>
              <a:ln w="25400" cap="flat" cmpd="sng" algn="ctr">
                <a:solidFill>
                  <a:sysClr val="window" lastClr="FFFFFF"/>
                </a:solidFill>
                <a:prstDash val="solid"/>
                <a:miter lim="800000"/>
              </a:ln>
              <a:effectLst>
                <a:outerShdw blurRad="254000" dist="190500" dir="8100000" algn="tr" rotWithShape="0">
                  <a:prstClr val="black">
                    <a:alpha val="15000"/>
                  </a:prstClr>
                </a:outerShdw>
              </a:effectLst>
            </p:spPr>
            <p:txBody>
              <a:bodyPr anchor="ctr"/>
              <a:lstStyle/>
              <a:p>
                <a:pPr algn="ctr" defTabSz="914400" eaLnBrk="1" fontAlgn="auto" hangingPunct="1">
                  <a:spcBef>
                    <a:spcPts val="0"/>
                  </a:spcBef>
                  <a:spcAft>
                    <a:spcPts val="0"/>
                  </a:spcAft>
                  <a:defRPr/>
                </a:pPr>
                <a:endParaRPr lang="zh-CN" altLang="en-US" sz="2133" kern="0">
                  <a:solidFill>
                    <a:prstClr val="white"/>
                  </a:solidFill>
                  <a:latin typeface="Calibri" panose="020F0502020204030204"/>
                  <a:ea typeface="宋体" panose="02010600030101010101" pitchFamily="2" charset="-122"/>
                </a:endParaRPr>
              </a:p>
            </p:txBody>
          </p:sp>
        </p:grpSp>
        <p:sp>
          <p:nvSpPr>
            <p:cNvPr id="26639" name="文本框 13"/>
            <p:cNvSpPr txBox="1">
              <a:spLocks noChangeArrowheads="1"/>
            </p:cNvSpPr>
            <p:nvPr/>
          </p:nvSpPr>
          <p:spPr bwMode="auto">
            <a:xfrm>
              <a:off x="4558703" y="3729604"/>
              <a:ext cx="643668" cy="91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defTabSz="914400" eaLnBrk="1" hangingPunct="1"/>
              <a:r>
                <a:rPr lang="en-US" altLang="zh-CN" sz="3200" b="1" dirty="0">
                  <a:solidFill>
                    <a:srgbClr val="4B9710"/>
                  </a:solidFill>
                </a:rPr>
                <a:t>2</a:t>
              </a:r>
            </a:p>
          </p:txBody>
        </p:sp>
      </p:grpSp>
      <p:sp>
        <p:nvSpPr>
          <p:cNvPr id="26630" name="文本框 16"/>
          <p:cNvSpPr txBox="1">
            <a:spLocks noChangeArrowheads="1"/>
          </p:cNvSpPr>
          <p:nvPr/>
        </p:nvSpPr>
        <p:spPr bwMode="auto">
          <a:xfrm>
            <a:off x="2551113" y="2768600"/>
            <a:ext cx="638175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zh-CN" altLang="en-US" sz="2400" dirty="0">
                <a:solidFill>
                  <a:srgbClr val="FF0000"/>
                </a:solidFill>
              </a:rPr>
              <a:t>无产阶级</a:t>
            </a:r>
            <a:r>
              <a:rPr lang="zh-CN" altLang="en-US" sz="2400" dirty="0"/>
              <a:t>是最先进最革命的阶级，肩负着推翻资本主义旧世界、建立社会主义和共产主义新世界的历史使命。</a:t>
            </a:r>
          </a:p>
        </p:txBody>
      </p:sp>
      <p:grpSp>
        <p:nvGrpSpPr>
          <p:cNvPr id="26631" name="组合 17"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GrpSpPr>
            <a:grpSpLocks/>
          </p:cNvGrpSpPr>
          <p:nvPr/>
        </p:nvGrpSpPr>
        <p:grpSpPr bwMode="auto">
          <a:xfrm>
            <a:off x="989013" y="4633912"/>
            <a:ext cx="1108075" cy="1108075"/>
            <a:chOff x="3986830" y="3266658"/>
            <a:chExt cx="1728000" cy="1728000"/>
          </a:xfrm>
        </p:grpSpPr>
        <p:grpSp>
          <p:nvGrpSpPr>
            <p:cNvPr id="26634" name="组合 18"/>
            <p:cNvGrpSpPr>
              <a:grpSpLocks noChangeAspect="1"/>
            </p:cNvGrpSpPr>
            <p:nvPr/>
          </p:nvGrpSpPr>
          <p:grpSpPr bwMode="auto">
            <a:xfrm>
              <a:off x="3986830" y="3266658"/>
              <a:ext cx="1728000" cy="1728000"/>
              <a:chOff x="2698243" y="4793191"/>
              <a:chExt cx="1810942" cy="1810942"/>
            </a:xfrm>
          </p:grpSpPr>
          <p:sp>
            <p:nvSpPr>
              <p:cNvPr id="21" name="椭圆 20"/>
              <p:cNvSpPr/>
              <p:nvPr/>
            </p:nvSpPr>
            <p:spPr>
              <a:xfrm>
                <a:off x="2698243" y="4793191"/>
                <a:ext cx="1810942" cy="1810942"/>
              </a:xfrm>
              <a:prstGeom prst="ellipse">
                <a:avLst/>
              </a:prstGeom>
              <a:solidFill>
                <a:srgbClr val="118C3B"/>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zh-CN" altLang="en-US" sz="2400" kern="0">
                  <a:solidFill>
                    <a:prstClr val="white"/>
                  </a:solidFill>
                  <a:latin typeface="Calibri" panose="020F0502020204030204"/>
                  <a:ea typeface="宋体" panose="02010600030101010101" pitchFamily="2" charset="-122"/>
                </a:endParaRPr>
              </a:p>
            </p:txBody>
          </p:sp>
          <p:sp>
            <p:nvSpPr>
              <p:cNvPr id="22" name="椭圆 21"/>
              <p:cNvSpPr>
                <a:spLocks noChangeAspect="1"/>
              </p:cNvSpPr>
              <p:nvPr/>
            </p:nvSpPr>
            <p:spPr>
              <a:xfrm>
                <a:off x="2856505" y="4951455"/>
                <a:ext cx="1494416" cy="1494416"/>
              </a:xfrm>
              <a:prstGeom prst="ellipse">
                <a:avLst/>
              </a:prstGeom>
              <a:gradFill flip="none" rotWithShape="1">
                <a:gsLst>
                  <a:gs pos="0">
                    <a:sysClr val="window" lastClr="FFFFFF">
                      <a:lumMod val="95000"/>
                    </a:sysClr>
                  </a:gs>
                  <a:gs pos="0">
                    <a:sysClr val="window" lastClr="FFFFFF">
                      <a:lumMod val="75000"/>
                    </a:sysClr>
                  </a:gs>
                  <a:gs pos="70000">
                    <a:srgbClr val="FAFAFA"/>
                  </a:gs>
                </a:gsLst>
                <a:lin ang="8100000" scaled="1"/>
                <a:tileRect/>
              </a:gradFill>
              <a:ln w="25400" cap="flat" cmpd="sng" algn="ctr">
                <a:solidFill>
                  <a:sysClr val="window" lastClr="FFFFFF"/>
                </a:solidFill>
                <a:prstDash val="solid"/>
                <a:miter lim="800000"/>
              </a:ln>
              <a:effectLst>
                <a:outerShdw blurRad="254000" dist="190500" dir="8100000" algn="tr" rotWithShape="0">
                  <a:prstClr val="black">
                    <a:alpha val="15000"/>
                  </a:prstClr>
                </a:outerShdw>
              </a:effectLst>
            </p:spPr>
            <p:txBody>
              <a:bodyPr anchor="ctr"/>
              <a:lstStyle/>
              <a:p>
                <a:pPr algn="ctr" defTabSz="914400" eaLnBrk="1" fontAlgn="auto" hangingPunct="1">
                  <a:spcBef>
                    <a:spcPts val="0"/>
                  </a:spcBef>
                  <a:spcAft>
                    <a:spcPts val="0"/>
                  </a:spcAft>
                  <a:defRPr/>
                </a:pPr>
                <a:endParaRPr lang="zh-CN" altLang="en-US" sz="2133" kern="0">
                  <a:solidFill>
                    <a:prstClr val="white"/>
                  </a:solidFill>
                  <a:latin typeface="Calibri" panose="020F0502020204030204"/>
                  <a:ea typeface="宋体" panose="02010600030101010101" pitchFamily="2" charset="-122"/>
                </a:endParaRPr>
              </a:p>
            </p:txBody>
          </p:sp>
        </p:grpSp>
        <p:sp>
          <p:nvSpPr>
            <p:cNvPr id="26635" name="文本框 19"/>
            <p:cNvSpPr txBox="1">
              <a:spLocks noChangeArrowheads="1"/>
            </p:cNvSpPr>
            <p:nvPr/>
          </p:nvSpPr>
          <p:spPr bwMode="auto">
            <a:xfrm>
              <a:off x="4558703" y="3729604"/>
              <a:ext cx="643668" cy="91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defTabSz="914400" eaLnBrk="1" hangingPunct="1"/>
              <a:r>
                <a:rPr lang="en-US" altLang="zh-CN" sz="3200" b="1">
                  <a:solidFill>
                    <a:srgbClr val="4B9710"/>
                  </a:solidFill>
                </a:rPr>
                <a:t>3</a:t>
              </a:r>
            </a:p>
          </p:txBody>
        </p:sp>
      </p:grpSp>
      <p:sp>
        <p:nvSpPr>
          <p:cNvPr id="26632" name="文本框 22"/>
          <p:cNvSpPr txBox="1">
            <a:spLocks noChangeArrowheads="1"/>
          </p:cNvSpPr>
          <p:nvPr/>
        </p:nvSpPr>
        <p:spPr bwMode="auto">
          <a:xfrm>
            <a:off x="2551112" y="4679950"/>
            <a:ext cx="6130925"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zh-CN" altLang="en-US" sz="2400" dirty="0"/>
              <a:t>无产阶级革命是无产阶级进行斗争的最高形式，以建立</a:t>
            </a:r>
            <a:r>
              <a:rPr lang="zh-CN" altLang="en-US" sz="2400" dirty="0">
                <a:solidFill>
                  <a:srgbClr val="FF0000"/>
                </a:solidFill>
              </a:rPr>
              <a:t>无产阶级专政</a:t>
            </a:r>
            <a:r>
              <a:rPr lang="zh-CN" altLang="en-US" sz="2400" dirty="0"/>
              <a:t>的国家为目的。</a:t>
            </a:r>
          </a:p>
        </p:txBody>
      </p:sp>
      <p:pic>
        <p:nvPicPr>
          <p:cNvPr id="26633" name="图片 16">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5619750"/>
            <a:ext cx="6604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一、科学社会主义一般原则及其主要内容</a:t>
            </a:r>
          </a:p>
        </p:txBody>
      </p:sp>
      <p:grpSp>
        <p:nvGrpSpPr>
          <p:cNvPr id="27651" name="组合 5"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GrpSpPr>
            <a:grpSpLocks/>
          </p:cNvGrpSpPr>
          <p:nvPr/>
        </p:nvGrpSpPr>
        <p:grpSpPr bwMode="auto">
          <a:xfrm>
            <a:off x="600075" y="1373188"/>
            <a:ext cx="1108075" cy="1106487"/>
            <a:chOff x="3986830" y="3266658"/>
            <a:chExt cx="1728000" cy="1728000"/>
          </a:xfrm>
        </p:grpSpPr>
        <p:grpSp>
          <p:nvGrpSpPr>
            <p:cNvPr id="27665" name="组合 7"/>
            <p:cNvGrpSpPr>
              <a:grpSpLocks noChangeAspect="1"/>
            </p:cNvGrpSpPr>
            <p:nvPr/>
          </p:nvGrpSpPr>
          <p:grpSpPr bwMode="auto">
            <a:xfrm>
              <a:off x="3986830" y="3266658"/>
              <a:ext cx="1728000" cy="1728000"/>
              <a:chOff x="2698243" y="4793191"/>
              <a:chExt cx="1810942" cy="1810942"/>
            </a:xfrm>
          </p:grpSpPr>
          <p:sp>
            <p:nvSpPr>
              <p:cNvPr id="10" name="椭圆 9"/>
              <p:cNvSpPr/>
              <p:nvPr/>
            </p:nvSpPr>
            <p:spPr>
              <a:xfrm>
                <a:off x="2698243" y="4793191"/>
                <a:ext cx="1810942" cy="1810942"/>
              </a:xfrm>
              <a:prstGeom prst="ellipse">
                <a:avLst/>
              </a:prstGeom>
              <a:solidFill>
                <a:srgbClr val="118C3B"/>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zh-CN" altLang="en-US" sz="2400" kern="0">
                  <a:solidFill>
                    <a:prstClr val="white"/>
                  </a:solidFill>
                  <a:latin typeface="Calibri" panose="020F0502020204030204"/>
                  <a:ea typeface="宋体" panose="02010600030101010101" pitchFamily="2" charset="-122"/>
                </a:endParaRPr>
              </a:p>
            </p:txBody>
          </p:sp>
          <p:sp>
            <p:nvSpPr>
              <p:cNvPr id="11" name="椭圆 10"/>
              <p:cNvSpPr>
                <a:spLocks noChangeAspect="1"/>
              </p:cNvSpPr>
              <p:nvPr/>
            </p:nvSpPr>
            <p:spPr>
              <a:xfrm>
                <a:off x="2856507" y="4951680"/>
                <a:ext cx="1494416" cy="1493964"/>
              </a:xfrm>
              <a:prstGeom prst="ellipse">
                <a:avLst/>
              </a:prstGeom>
              <a:gradFill flip="none" rotWithShape="1">
                <a:gsLst>
                  <a:gs pos="0">
                    <a:sysClr val="window" lastClr="FFFFFF">
                      <a:lumMod val="95000"/>
                    </a:sysClr>
                  </a:gs>
                  <a:gs pos="0">
                    <a:sysClr val="window" lastClr="FFFFFF">
                      <a:lumMod val="75000"/>
                    </a:sysClr>
                  </a:gs>
                  <a:gs pos="70000">
                    <a:srgbClr val="FAFAFA"/>
                  </a:gs>
                </a:gsLst>
                <a:lin ang="8100000" scaled="1"/>
                <a:tileRect/>
              </a:gradFill>
              <a:ln w="25400" cap="flat" cmpd="sng" algn="ctr">
                <a:solidFill>
                  <a:sysClr val="window" lastClr="FFFFFF"/>
                </a:solidFill>
                <a:prstDash val="solid"/>
                <a:miter lim="800000"/>
              </a:ln>
              <a:effectLst>
                <a:outerShdw blurRad="254000" dist="190500" dir="8100000" algn="tr" rotWithShape="0">
                  <a:prstClr val="black">
                    <a:alpha val="15000"/>
                  </a:prstClr>
                </a:outerShdw>
              </a:effectLst>
            </p:spPr>
            <p:txBody>
              <a:bodyPr anchor="ctr"/>
              <a:lstStyle/>
              <a:p>
                <a:pPr algn="ctr" defTabSz="914400" eaLnBrk="1" fontAlgn="auto" hangingPunct="1">
                  <a:spcBef>
                    <a:spcPts val="0"/>
                  </a:spcBef>
                  <a:spcAft>
                    <a:spcPts val="0"/>
                  </a:spcAft>
                  <a:defRPr/>
                </a:pPr>
                <a:endParaRPr lang="zh-CN" altLang="en-US" sz="2133" kern="0">
                  <a:solidFill>
                    <a:prstClr val="white"/>
                  </a:solidFill>
                  <a:latin typeface="Calibri" panose="020F0502020204030204"/>
                  <a:ea typeface="宋体" panose="02010600030101010101" pitchFamily="2" charset="-122"/>
                </a:endParaRPr>
              </a:p>
            </p:txBody>
          </p:sp>
        </p:grpSp>
        <p:sp>
          <p:nvSpPr>
            <p:cNvPr id="27666" name="文本框 8"/>
            <p:cNvSpPr txBox="1">
              <a:spLocks noChangeArrowheads="1"/>
            </p:cNvSpPr>
            <p:nvPr/>
          </p:nvSpPr>
          <p:spPr bwMode="auto">
            <a:xfrm>
              <a:off x="4558705" y="3730267"/>
              <a:ext cx="643668" cy="912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defTabSz="914400" eaLnBrk="1" hangingPunct="1"/>
              <a:r>
                <a:rPr lang="en-US" altLang="zh-CN" sz="3200" b="1">
                  <a:solidFill>
                    <a:srgbClr val="4B9710"/>
                  </a:solidFill>
                </a:rPr>
                <a:t>4</a:t>
              </a:r>
            </a:p>
          </p:txBody>
        </p:sp>
      </p:grpSp>
      <p:sp>
        <p:nvSpPr>
          <p:cNvPr id="27652" name="文本框 11"/>
          <p:cNvSpPr txBox="1">
            <a:spLocks noChangeArrowheads="1"/>
          </p:cNvSpPr>
          <p:nvPr/>
        </p:nvSpPr>
        <p:spPr bwMode="auto">
          <a:xfrm>
            <a:off x="2162175" y="1235075"/>
            <a:ext cx="6381750" cy="138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zh-CN" altLang="en-US" sz="2400" dirty="0"/>
              <a:t>社会主义社会要在</a:t>
            </a:r>
            <a:r>
              <a:rPr lang="zh-CN" altLang="en-US" sz="2400" dirty="0">
                <a:solidFill>
                  <a:srgbClr val="FF0000"/>
                </a:solidFill>
              </a:rPr>
              <a:t>生产资料公有制</a:t>
            </a:r>
            <a:r>
              <a:rPr lang="zh-CN" altLang="en-US" sz="2400" dirty="0"/>
              <a:t>基础上组织生产，以</a:t>
            </a:r>
            <a:r>
              <a:rPr lang="zh-CN" altLang="en-US" sz="2400" dirty="0">
                <a:solidFill>
                  <a:srgbClr val="FF0000"/>
                </a:solidFill>
              </a:rPr>
              <a:t>满足全体社会成员的需要为生产的根本目的</a:t>
            </a:r>
            <a:r>
              <a:rPr lang="zh-CN" altLang="en-US" sz="2400" dirty="0"/>
              <a:t>。</a:t>
            </a:r>
          </a:p>
        </p:txBody>
      </p:sp>
      <p:grpSp>
        <p:nvGrpSpPr>
          <p:cNvPr id="27653" name="组合 12"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GrpSpPr>
            <a:grpSpLocks/>
          </p:cNvGrpSpPr>
          <p:nvPr/>
        </p:nvGrpSpPr>
        <p:grpSpPr bwMode="auto">
          <a:xfrm>
            <a:off x="600075" y="3203575"/>
            <a:ext cx="1108075" cy="1108075"/>
            <a:chOff x="3986830" y="3266658"/>
            <a:chExt cx="1728000" cy="1728000"/>
          </a:xfrm>
        </p:grpSpPr>
        <p:grpSp>
          <p:nvGrpSpPr>
            <p:cNvPr id="27661" name="组合 13"/>
            <p:cNvGrpSpPr>
              <a:grpSpLocks noChangeAspect="1"/>
            </p:cNvGrpSpPr>
            <p:nvPr/>
          </p:nvGrpSpPr>
          <p:grpSpPr bwMode="auto">
            <a:xfrm>
              <a:off x="3986830" y="3266658"/>
              <a:ext cx="1728000" cy="1728000"/>
              <a:chOff x="2698243" y="4793191"/>
              <a:chExt cx="1810942" cy="1810942"/>
            </a:xfrm>
          </p:grpSpPr>
          <p:sp>
            <p:nvSpPr>
              <p:cNvPr id="16" name="椭圆 15"/>
              <p:cNvSpPr/>
              <p:nvPr/>
            </p:nvSpPr>
            <p:spPr>
              <a:xfrm>
                <a:off x="2698243" y="4793191"/>
                <a:ext cx="1810942" cy="1810942"/>
              </a:xfrm>
              <a:prstGeom prst="ellipse">
                <a:avLst/>
              </a:prstGeom>
              <a:solidFill>
                <a:srgbClr val="118C3B"/>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zh-CN" altLang="en-US" sz="2400" kern="0">
                  <a:solidFill>
                    <a:prstClr val="white"/>
                  </a:solidFill>
                  <a:latin typeface="Calibri" panose="020F0502020204030204"/>
                  <a:ea typeface="宋体" panose="02010600030101010101" pitchFamily="2" charset="-122"/>
                </a:endParaRPr>
              </a:p>
            </p:txBody>
          </p:sp>
          <p:sp>
            <p:nvSpPr>
              <p:cNvPr id="17" name="椭圆 16"/>
              <p:cNvSpPr>
                <a:spLocks noChangeAspect="1"/>
              </p:cNvSpPr>
              <p:nvPr/>
            </p:nvSpPr>
            <p:spPr>
              <a:xfrm>
                <a:off x="2856507" y="4951455"/>
                <a:ext cx="1494416" cy="1494416"/>
              </a:xfrm>
              <a:prstGeom prst="ellipse">
                <a:avLst/>
              </a:prstGeom>
              <a:gradFill flip="none" rotWithShape="1">
                <a:gsLst>
                  <a:gs pos="0">
                    <a:sysClr val="window" lastClr="FFFFFF">
                      <a:lumMod val="95000"/>
                    </a:sysClr>
                  </a:gs>
                  <a:gs pos="0">
                    <a:sysClr val="window" lastClr="FFFFFF">
                      <a:lumMod val="75000"/>
                    </a:sysClr>
                  </a:gs>
                  <a:gs pos="70000">
                    <a:srgbClr val="FAFAFA"/>
                  </a:gs>
                </a:gsLst>
                <a:lin ang="8100000" scaled="1"/>
                <a:tileRect/>
              </a:gradFill>
              <a:ln w="25400" cap="flat" cmpd="sng" algn="ctr">
                <a:solidFill>
                  <a:sysClr val="window" lastClr="FFFFFF"/>
                </a:solidFill>
                <a:prstDash val="solid"/>
                <a:miter lim="800000"/>
              </a:ln>
              <a:effectLst>
                <a:outerShdw blurRad="254000" dist="190500" dir="8100000" algn="tr" rotWithShape="0">
                  <a:prstClr val="black">
                    <a:alpha val="15000"/>
                  </a:prstClr>
                </a:outerShdw>
              </a:effectLst>
            </p:spPr>
            <p:txBody>
              <a:bodyPr anchor="ctr"/>
              <a:lstStyle/>
              <a:p>
                <a:pPr algn="ctr" defTabSz="914400" eaLnBrk="1" fontAlgn="auto" hangingPunct="1">
                  <a:spcBef>
                    <a:spcPts val="0"/>
                  </a:spcBef>
                  <a:spcAft>
                    <a:spcPts val="0"/>
                  </a:spcAft>
                  <a:defRPr/>
                </a:pPr>
                <a:endParaRPr lang="zh-CN" altLang="en-US" sz="2133" kern="0">
                  <a:solidFill>
                    <a:prstClr val="white"/>
                  </a:solidFill>
                  <a:latin typeface="Calibri" panose="020F0502020204030204"/>
                  <a:ea typeface="宋体" panose="02010600030101010101" pitchFamily="2" charset="-122"/>
                </a:endParaRPr>
              </a:p>
            </p:txBody>
          </p:sp>
        </p:grpSp>
        <p:sp>
          <p:nvSpPr>
            <p:cNvPr id="27662" name="文本框 14"/>
            <p:cNvSpPr txBox="1">
              <a:spLocks noChangeArrowheads="1"/>
            </p:cNvSpPr>
            <p:nvPr/>
          </p:nvSpPr>
          <p:spPr bwMode="auto">
            <a:xfrm>
              <a:off x="4558705" y="3729604"/>
              <a:ext cx="643668" cy="91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defTabSz="914400" eaLnBrk="1" hangingPunct="1"/>
              <a:r>
                <a:rPr lang="en-US" altLang="zh-CN" sz="3200" b="1">
                  <a:solidFill>
                    <a:srgbClr val="4B9710"/>
                  </a:solidFill>
                </a:rPr>
                <a:t>5</a:t>
              </a:r>
            </a:p>
          </p:txBody>
        </p:sp>
      </p:grpSp>
      <p:sp>
        <p:nvSpPr>
          <p:cNvPr id="27654" name="文本框 17"/>
          <p:cNvSpPr txBox="1">
            <a:spLocks noChangeArrowheads="1"/>
          </p:cNvSpPr>
          <p:nvPr/>
        </p:nvSpPr>
        <p:spPr bwMode="auto">
          <a:xfrm>
            <a:off x="2162175" y="3290888"/>
            <a:ext cx="6381750" cy="94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zh-CN" altLang="en-US" sz="2400" dirty="0"/>
              <a:t>社会主义社会要对</a:t>
            </a:r>
            <a:r>
              <a:rPr lang="zh-CN" altLang="en-US" sz="2400" dirty="0">
                <a:solidFill>
                  <a:srgbClr val="FF0000"/>
                </a:solidFill>
              </a:rPr>
              <a:t>社会生产进行有计划的指导和调节</a:t>
            </a:r>
            <a:r>
              <a:rPr lang="zh-CN" altLang="en-US" sz="2400" dirty="0"/>
              <a:t>，实行</a:t>
            </a:r>
            <a:r>
              <a:rPr lang="zh-CN" altLang="en-US" sz="2400" dirty="0">
                <a:solidFill>
                  <a:srgbClr val="FF0000"/>
                </a:solidFill>
              </a:rPr>
              <a:t>按劳分配</a:t>
            </a:r>
            <a:r>
              <a:rPr lang="zh-CN" altLang="en-US" sz="2400" dirty="0"/>
              <a:t>原则。</a:t>
            </a:r>
          </a:p>
        </p:txBody>
      </p:sp>
      <p:grpSp>
        <p:nvGrpSpPr>
          <p:cNvPr id="27655" name="组合 18"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GrpSpPr>
            <a:grpSpLocks/>
          </p:cNvGrpSpPr>
          <p:nvPr/>
        </p:nvGrpSpPr>
        <p:grpSpPr bwMode="auto">
          <a:xfrm>
            <a:off x="600075" y="5035550"/>
            <a:ext cx="1108075" cy="1108075"/>
            <a:chOff x="3986830" y="3266658"/>
            <a:chExt cx="1728000" cy="1728000"/>
          </a:xfrm>
        </p:grpSpPr>
        <p:grpSp>
          <p:nvGrpSpPr>
            <p:cNvPr id="27657" name="组合 19"/>
            <p:cNvGrpSpPr>
              <a:grpSpLocks noChangeAspect="1"/>
            </p:cNvGrpSpPr>
            <p:nvPr/>
          </p:nvGrpSpPr>
          <p:grpSpPr bwMode="auto">
            <a:xfrm>
              <a:off x="3986830" y="3266658"/>
              <a:ext cx="1728000" cy="1728000"/>
              <a:chOff x="2698243" y="4793191"/>
              <a:chExt cx="1810942" cy="1810942"/>
            </a:xfrm>
          </p:grpSpPr>
          <p:sp>
            <p:nvSpPr>
              <p:cNvPr id="22" name="椭圆 21"/>
              <p:cNvSpPr/>
              <p:nvPr/>
            </p:nvSpPr>
            <p:spPr>
              <a:xfrm>
                <a:off x="2698243" y="4793191"/>
                <a:ext cx="1810942" cy="1810942"/>
              </a:xfrm>
              <a:prstGeom prst="ellipse">
                <a:avLst/>
              </a:prstGeom>
              <a:solidFill>
                <a:srgbClr val="118C3B"/>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zh-CN" altLang="en-US" sz="2400" kern="0">
                  <a:solidFill>
                    <a:prstClr val="white"/>
                  </a:solidFill>
                  <a:latin typeface="Calibri" panose="020F0502020204030204"/>
                  <a:ea typeface="宋体" panose="02010600030101010101" pitchFamily="2" charset="-122"/>
                </a:endParaRPr>
              </a:p>
            </p:txBody>
          </p:sp>
          <p:sp>
            <p:nvSpPr>
              <p:cNvPr id="23" name="椭圆 22"/>
              <p:cNvSpPr>
                <a:spLocks noChangeAspect="1"/>
              </p:cNvSpPr>
              <p:nvPr/>
            </p:nvSpPr>
            <p:spPr>
              <a:xfrm>
                <a:off x="2856507" y="4951455"/>
                <a:ext cx="1494416" cy="1494416"/>
              </a:xfrm>
              <a:prstGeom prst="ellipse">
                <a:avLst/>
              </a:prstGeom>
              <a:gradFill flip="none" rotWithShape="1">
                <a:gsLst>
                  <a:gs pos="0">
                    <a:sysClr val="window" lastClr="FFFFFF">
                      <a:lumMod val="95000"/>
                    </a:sysClr>
                  </a:gs>
                  <a:gs pos="0">
                    <a:sysClr val="window" lastClr="FFFFFF">
                      <a:lumMod val="75000"/>
                    </a:sysClr>
                  </a:gs>
                  <a:gs pos="70000">
                    <a:srgbClr val="FAFAFA"/>
                  </a:gs>
                </a:gsLst>
                <a:lin ang="8100000" scaled="1"/>
                <a:tileRect/>
              </a:gradFill>
              <a:ln w="25400" cap="flat" cmpd="sng" algn="ctr">
                <a:solidFill>
                  <a:sysClr val="window" lastClr="FFFFFF"/>
                </a:solidFill>
                <a:prstDash val="solid"/>
                <a:miter lim="800000"/>
              </a:ln>
              <a:effectLst>
                <a:outerShdw blurRad="254000" dist="190500" dir="8100000" algn="tr" rotWithShape="0">
                  <a:prstClr val="black">
                    <a:alpha val="15000"/>
                  </a:prstClr>
                </a:outerShdw>
              </a:effectLst>
            </p:spPr>
            <p:txBody>
              <a:bodyPr anchor="ctr"/>
              <a:lstStyle/>
              <a:p>
                <a:pPr algn="ctr" defTabSz="914400" eaLnBrk="1" fontAlgn="auto" hangingPunct="1">
                  <a:spcBef>
                    <a:spcPts val="0"/>
                  </a:spcBef>
                  <a:spcAft>
                    <a:spcPts val="0"/>
                  </a:spcAft>
                  <a:defRPr/>
                </a:pPr>
                <a:endParaRPr lang="zh-CN" altLang="en-US" sz="2133" kern="0">
                  <a:solidFill>
                    <a:prstClr val="white"/>
                  </a:solidFill>
                  <a:latin typeface="Calibri" panose="020F0502020204030204"/>
                  <a:ea typeface="宋体" panose="02010600030101010101" pitchFamily="2" charset="-122"/>
                </a:endParaRPr>
              </a:p>
            </p:txBody>
          </p:sp>
        </p:grpSp>
        <p:sp>
          <p:nvSpPr>
            <p:cNvPr id="27658" name="文本框 20"/>
            <p:cNvSpPr txBox="1">
              <a:spLocks noChangeArrowheads="1"/>
            </p:cNvSpPr>
            <p:nvPr/>
          </p:nvSpPr>
          <p:spPr bwMode="auto">
            <a:xfrm>
              <a:off x="4558705" y="3729604"/>
              <a:ext cx="643668" cy="91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defTabSz="914400" eaLnBrk="1" hangingPunct="1"/>
              <a:r>
                <a:rPr lang="en-US" altLang="zh-CN" sz="3200" b="1">
                  <a:solidFill>
                    <a:srgbClr val="4B9710"/>
                  </a:solidFill>
                </a:rPr>
                <a:t>6</a:t>
              </a:r>
            </a:p>
          </p:txBody>
        </p:sp>
      </p:grpSp>
      <p:sp>
        <p:nvSpPr>
          <p:cNvPr id="27656" name="文本框 23"/>
          <p:cNvSpPr txBox="1">
            <a:spLocks noChangeArrowheads="1"/>
          </p:cNvSpPr>
          <p:nvPr/>
        </p:nvSpPr>
        <p:spPr bwMode="auto">
          <a:xfrm>
            <a:off x="2162175" y="5119688"/>
            <a:ext cx="6130925"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zh-CN" altLang="en-US" sz="2400" dirty="0"/>
              <a:t>社会主义社会要</a:t>
            </a:r>
            <a:r>
              <a:rPr lang="zh-CN" altLang="en-US" sz="2400" dirty="0">
                <a:solidFill>
                  <a:srgbClr val="FF0000"/>
                </a:solidFill>
              </a:rPr>
              <a:t>合乎自然规律地改造和利用自然</a:t>
            </a:r>
            <a:r>
              <a:rPr lang="zh-CN" altLang="en-US" sz="2400" dirty="0"/>
              <a:t>，努力实现</a:t>
            </a:r>
            <a:r>
              <a:rPr lang="zh-CN" altLang="en-US" sz="2400" dirty="0">
                <a:solidFill>
                  <a:srgbClr val="FF0000"/>
                </a:solidFill>
              </a:rPr>
              <a:t>人与自然的和谐共生</a:t>
            </a:r>
            <a:r>
              <a:rPr lang="zh-CN" altLang="en-US" sz="2400" dirty="0"/>
              <a:t>。</a:t>
            </a:r>
          </a:p>
        </p:txBody>
      </p:sp>
    </p:spTree>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一、科学社会主义一般原则及其主要内容</a:t>
            </a:r>
          </a:p>
        </p:txBody>
      </p:sp>
      <p:grpSp>
        <p:nvGrpSpPr>
          <p:cNvPr id="28675" name="组合 6"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GrpSpPr>
            <a:grpSpLocks/>
          </p:cNvGrpSpPr>
          <p:nvPr/>
        </p:nvGrpSpPr>
        <p:grpSpPr bwMode="auto">
          <a:xfrm>
            <a:off x="600075" y="1328738"/>
            <a:ext cx="1108075" cy="1108075"/>
            <a:chOff x="3986830" y="3266658"/>
            <a:chExt cx="1728000" cy="1728000"/>
          </a:xfrm>
        </p:grpSpPr>
        <p:grpSp>
          <p:nvGrpSpPr>
            <p:cNvPr id="28689" name="组合 7"/>
            <p:cNvGrpSpPr>
              <a:grpSpLocks noChangeAspect="1"/>
            </p:cNvGrpSpPr>
            <p:nvPr/>
          </p:nvGrpSpPr>
          <p:grpSpPr bwMode="auto">
            <a:xfrm>
              <a:off x="3986830" y="3266658"/>
              <a:ext cx="1728000" cy="1728000"/>
              <a:chOff x="2698243" y="4793191"/>
              <a:chExt cx="1810942" cy="1810942"/>
            </a:xfrm>
          </p:grpSpPr>
          <p:sp>
            <p:nvSpPr>
              <p:cNvPr id="10" name="椭圆 9"/>
              <p:cNvSpPr/>
              <p:nvPr/>
            </p:nvSpPr>
            <p:spPr>
              <a:xfrm>
                <a:off x="2698243" y="4793191"/>
                <a:ext cx="1810942" cy="1810942"/>
              </a:xfrm>
              <a:prstGeom prst="ellipse">
                <a:avLst/>
              </a:prstGeom>
              <a:solidFill>
                <a:srgbClr val="118C3B"/>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zh-CN" altLang="en-US" sz="2400" kern="0">
                  <a:solidFill>
                    <a:prstClr val="white"/>
                  </a:solidFill>
                  <a:latin typeface="Calibri" panose="020F0502020204030204"/>
                  <a:ea typeface="宋体" panose="02010600030101010101" pitchFamily="2" charset="-122"/>
                </a:endParaRPr>
              </a:p>
            </p:txBody>
          </p:sp>
          <p:sp>
            <p:nvSpPr>
              <p:cNvPr id="11" name="椭圆 10"/>
              <p:cNvSpPr>
                <a:spLocks noChangeAspect="1"/>
              </p:cNvSpPr>
              <p:nvPr/>
            </p:nvSpPr>
            <p:spPr>
              <a:xfrm>
                <a:off x="2856507" y="4951453"/>
                <a:ext cx="1494416" cy="1494416"/>
              </a:xfrm>
              <a:prstGeom prst="ellipse">
                <a:avLst/>
              </a:prstGeom>
              <a:gradFill flip="none" rotWithShape="1">
                <a:gsLst>
                  <a:gs pos="0">
                    <a:sysClr val="window" lastClr="FFFFFF">
                      <a:lumMod val="95000"/>
                    </a:sysClr>
                  </a:gs>
                  <a:gs pos="0">
                    <a:sysClr val="window" lastClr="FFFFFF">
                      <a:lumMod val="75000"/>
                    </a:sysClr>
                  </a:gs>
                  <a:gs pos="70000">
                    <a:srgbClr val="FAFAFA"/>
                  </a:gs>
                </a:gsLst>
                <a:lin ang="8100000" scaled="1"/>
                <a:tileRect/>
              </a:gradFill>
              <a:ln w="25400" cap="flat" cmpd="sng" algn="ctr">
                <a:solidFill>
                  <a:sysClr val="window" lastClr="FFFFFF"/>
                </a:solidFill>
                <a:prstDash val="solid"/>
                <a:miter lim="800000"/>
              </a:ln>
              <a:effectLst>
                <a:outerShdw blurRad="254000" dist="190500" dir="8100000" algn="tr" rotWithShape="0">
                  <a:prstClr val="black">
                    <a:alpha val="15000"/>
                  </a:prstClr>
                </a:outerShdw>
              </a:effectLst>
            </p:spPr>
            <p:txBody>
              <a:bodyPr anchor="ctr"/>
              <a:lstStyle/>
              <a:p>
                <a:pPr algn="ctr" defTabSz="914400" eaLnBrk="1" fontAlgn="auto" hangingPunct="1">
                  <a:spcBef>
                    <a:spcPts val="0"/>
                  </a:spcBef>
                  <a:spcAft>
                    <a:spcPts val="0"/>
                  </a:spcAft>
                  <a:defRPr/>
                </a:pPr>
                <a:endParaRPr lang="zh-CN" altLang="en-US" sz="2133" kern="0">
                  <a:solidFill>
                    <a:prstClr val="white"/>
                  </a:solidFill>
                  <a:latin typeface="Calibri" panose="020F0502020204030204"/>
                  <a:ea typeface="宋体" panose="02010600030101010101" pitchFamily="2" charset="-122"/>
                </a:endParaRPr>
              </a:p>
            </p:txBody>
          </p:sp>
        </p:grpSp>
        <p:sp>
          <p:nvSpPr>
            <p:cNvPr id="28690" name="文本框 8"/>
            <p:cNvSpPr txBox="1">
              <a:spLocks noChangeArrowheads="1"/>
            </p:cNvSpPr>
            <p:nvPr/>
          </p:nvSpPr>
          <p:spPr bwMode="auto">
            <a:xfrm>
              <a:off x="4558705" y="3729603"/>
              <a:ext cx="643668" cy="91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defTabSz="914400" eaLnBrk="1" hangingPunct="1"/>
              <a:r>
                <a:rPr lang="en-US" altLang="zh-CN" sz="3200" b="1">
                  <a:solidFill>
                    <a:srgbClr val="4B9710"/>
                  </a:solidFill>
                </a:rPr>
                <a:t>7</a:t>
              </a:r>
            </a:p>
          </p:txBody>
        </p:sp>
      </p:grpSp>
      <p:grpSp>
        <p:nvGrpSpPr>
          <p:cNvPr id="28676" name="组合 11"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GrpSpPr>
            <a:grpSpLocks/>
          </p:cNvGrpSpPr>
          <p:nvPr/>
        </p:nvGrpSpPr>
        <p:grpSpPr bwMode="auto">
          <a:xfrm>
            <a:off x="600075" y="3160713"/>
            <a:ext cx="1108075" cy="1108075"/>
            <a:chOff x="3986830" y="3266658"/>
            <a:chExt cx="1728000" cy="1728000"/>
          </a:xfrm>
        </p:grpSpPr>
        <p:grpSp>
          <p:nvGrpSpPr>
            <p:cNvPr id="28685" name="组合 12"/>
            <p:cNvGrpSpPr>
              <a:grpSpLocks noChangeAspect="1"/>
            </p:cNvGrpSpPr>
            <p:nvPr/>
          </p:nvGrpSpPr>
          <p:grpSpPr bwMode="auto">
            <a:xfrm>
              <a:off x="3986830" y="3266658"/>
              <a:ext cx="1728000" cy="1728000"/>
              <a:chOff x="2698243" y="4793191"/>
              <a:chExt cx="1810942" cy="1810942"/>
            </a:xfrm>
          </p:grpSpPr>
          <p:sp>
            <p:nvSpPr>
              <p:cNvPr id="15" name="椭圆 14"/>
              <p:cNvSpPr/>
              <p:nvPr/>
            </p:nvSpPr>
            <p:spPr>
              <a:xfrm>
                <a:off x="2698243" y="4793191"/>
                <a:ext cx="1810942" cy="1810942"/>
              </a:xfrm>
              <a:prstGeom prst="ellipse">
                <a:avLst/>
              </a:prstGeom>
              <a:solidFill>
                <a:srgbClr val="118C3B"/>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zh-CN" altLang="en-US" sz="2400" kern="0">
                  <a:solidFill>
                    <a:prstClr val="white"/>
                  </a:solidFill>
                  <a:latin typeface="Calibri" panose="020F0502020204030204"/>
                  <a:ea typeface="宋体" panose="02010600030101010101" pitchFamily="2" charset="-122"/>
                </a:endParaRPr>
              </a:p>
            </p:txBody>
          </p:sp>
          <p:sp>
            <p:nvSpPr>
              <p:cNvPr id="16" name="椭圆 15"/>
              <p:cNvSpPr>
                <a:spLocks noChangeAspect="1"/>
              </p:cNvSpPr>
              <p:nvPr/>
            </p:nvSpPr>
            <p:spPr>
              <a:xfrm>
                <a:off x="2856507" y="4951453"/>
                <a:ext cx="1494416" cy="1494416"/>
              </a:xfrm>
              <a:prstGeom prst="ellipse">
                <a:avLst/>
              </a:prstGeom>
              <a:gradFill flip="none" rotWithShape="1">
                <a:gsLst>
                  <a:gs pos="0">
                    <a:sysClr val="window" lastClr="FFFFFF">
                      <a:lumMod val="95000"/>
                    </a:sysClr>
                  </a:gs>
                  <a:gs pos="0">
                    <a:sysClr val="window" lastClr="FFFFFF">
                      <a:lumMod val="75000"/>
                    </a:sysClr>
                  </a:gs>
                  <a:gs pos="70000">
                    <a:srgbClr val="FAFAFA"/>
                  </a:gs>
                </a:gsLst>
                <a:lin ang="8100000" scaled="1"/>
                <a:tileRect/>
              </a:gradFill>
              <a:ln w="25400" cap="flat" cmpd="sng" algn="ctr">
                <a:solidFill>
                  <a:sysClr val="window" lastClr="FFFFFF"/>
                </a:solidFill>
                <a:prstDash val="solid"/>
                <a:miter lim="800000"/>
              </a:ln>
              <a:effectLst>
                <a:outerShdw blurRad="254000" dist="190500" dir="8100000" algn="tr" rotWithShape="0">
                  <a:prstClr val="black">
                    <a:alpha val="15000"/>
                  </a:prstClr>
                </a:outerShdw>
              </a:effectLst>
            </p:spPr>
            <p:txBody>
              <a:bodyPr anchor="ctr"/>
              <a:lstStyle/>
              <a:p>
                <a:pPr algn="ctr" defTabSz="914400" eaLnBrk="1" fontAlgn="auto" hangingPunct="1">
                  <a:spcBef>
                    <a:spcPts val="0"/>
                  </a:spcBef>
                  <a:spcAft>
                    <a:spcPts val="0"/>
                  </a:spcAft>
                  <a:defRPr/>
                </a:pPr>
                <a:endParaRPr lang="zh-CN" altLang="en-US" sz="2133" kern="0">
                  <a:solidFill>
                    <a:prstClr val="white"/>
                  </a:solidFill>
                  <a:latin typeface="Calibri" panose="020F0502020204030204"/>
                  <a:ea typeface="宋体" panose="02010600030101010101" pitchFamily="2" charset="-122"/>
                </a:endParaRPr>
              </a:p>
            </p:txBody>
          </p:sp>
        </p:grpSp>
        <p:sp>
          <p:nvSpPr>
            <p:cNvPr id="28686" name="文本框 13"/>
            <p:cNvSpPr txBox="1">
              <a:spLocks noChangeArrowheads="1"/>
            </p:cNvSpPr>
            <p:nvPr/>
          </p:nvSpPr>
          <p:spPr bwMode="auto">
            <a:xfrm>
              <a:off x="4558705" y="3729603"/>
              <a:ext cx="643668" cy="91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defTabSz="914400" eaLnBrk="1" hangingPunct="1"/>
              <a:r>
                <a:rPr lang="en-US" altLang="zh-CN" sz="3200" b="1">
                  <a:solidFill>
                    <a:srgbClr val="4B9710"/>
                  </a:solidFill>
                </a:rPr>
                <a:t>8</a:t>
              </a:r>
            </a:p>
          </p:txBody>
        </p:sp>
      </p:grpSp>
      <p:grpSp>
        <p:nvGrpSpPr>
          <p:cNvPr id="28677" name="组合 16"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GrpSpPr>
            <a:grpSpLocks/>
          </p:cNvGrpSpPr>
          <p:nvPr/>
        </p:nvGrpSpPr>
        <p:grpSpPr bwMode="auto">
          <a:xfrm>
            <a:off x="600075" y="4992688"/>
            <a:ext cx="1108075" cy="1108075"/>
            <a:chOff x="3986830" y="3266658"/>
            <a:chExt cx="1728000" cy="1728000"/>
          </a:xfrm>
        </p:grpSpPr>
        <p:grpSp>
          <p:nvGrpSpPr>
            <p:cNvPr id="28681" name="组合 17"/>
            <p:cNvGrpSpPr>
              <a:grpSpLocks noChangeAspect="1"/>
            </p:cNvGrpSpPr>
            <p:nvPr/>
          </p:nvGrpSpPr>
          <p:grpSpPr bwMode="auto">
            <a:xfrm>
              <a:off x="3986830" y="3266658"/>
              <a:ext cx="1728000" cy="1728000"/>
              <a:chOff x="2698243" y="4793191"/>
              <a:chExt cx="1810942" cy="1810942"/>
            </a:xfrm>
          </p:grpSpPr>
          <p:sp>
            <p:nvSpPr>
              <p:cNvPr id="20" name="椭圆 19"/>
              <p:cNvSpPr/>
              <p:nvPr/>
            </p:nvSpPr>
            <p:spPr>
              <a:xfrm>
                <a:off x="2698243" y="4793191"/>
                <a:ext cx="1810942" cy="1810942"/>
              </a:xfrm>
              <a:prstGeom prst="ellipse">
                <a:avLst/>
              </a:prstGeom>
              <a:solidFill>
                <a:srgbClr val="118C3B"/>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zh-CN" altLang="en-US" sz="2400" kern="0">
                  <a:solidFill>
                    <a:prstClr val="white"/>
                  </a:solidFill>
                  <a:latin typeface="Calibri" panose="020F0502020204030204"/>
                  <a:ea typeface="宋体" panose="02010600030101010101" pitchFamily="2" charset="-122"/>
                </a:endParaRPr>
              </a:p>
            </p:txBody>
          </p:sp>
          <p:sp>
            <p:nvSpPr>
              <p:cNvPr id="21" name="椭圆 20"/>
              <p:cNvSpPr>
                <a:spLocks noChangeAspect="1"/>
              </p:cNvSpPr>
              <p:nvPr/>
            </p:nvSpPr>
            <p:spPr>
              <a:xfrm>
                <a:off x="2856507" y="4951453"/>
                <a:ext cx="1494416" cy="1494416"/>
              </a:xfrm>
              <a:prstGeom prst="ellipse">
                <a:avLst/>
              </a:prstGeom>
              <a:gradFill flip="none" rotWithShape="1">
                <a:gsLst>
                  <a:gs pos="0">
                    <a:sysClr val="window" lastClr="FFFFFF">
                      <a:lumMod val="95000"/>
                    </a:sysClr>
                  </a:gs>
                  <a:gs pos="0">
                    <a:sysClr val="window" lastClr="FFFFFF">
                      <a:lumMod val="75000"/>
                    </a:sysClr>
                  </a:gs>
                  <a:gs pos="70000">
                    <a:srgbClr val="FAFAFA"/>
                  </a:gs>
                </a:gsLst>
                <a:lin ang="8100000" scaled="1"/>
                <a:tileRect/>
              </a:gradFill>
              <a:ln w="25400" cap="flat" cmpd="sng" algn="ctr">
                <a:solidFill>
                  <a:sysClr val="window" lastClr="FFFFFF"/>
                </a:solidFill>
                <a:prstDash val="solid"/>
                <a:miter lim="800000"/>
              </a:ln>
              <a:effectLst>
                <a:outerShdw blurRad="254000" dist="190500" dir="8100000" algn="tr" rotWithShape="0">
                  <a:prstClr val="black">
                    <a:alpha val="15000"/>
                  </a:prstClr>
                </a:outerShdw>
              </a:effectLst>
            </p:spPr>
            <p:txBody>
              <a:bodyPr anchor="ctr"/>
              <a:lstStyle/>
              <a:p>
                <a:pPr algn="ctr" defTabSz="914400" eaLnBrk="1" fontAlgn="auto" hangingPunct="1">
                  <a:spcBef>
                    <a:spcPts val="0"/>
                  </a:spcBef>
                  <a:spcAft>
                    <a:spcPts val="0"/>
                  </a:spcAft>
                  <a:defRPr/>
                </a:pPr>
                <a:endParaRPr lang="zh-CN" altLang="en-US" sz="2133" kern="0">
                  <a:solidFill>
                    <a:prstClr val="white"/>
                  </a:solidFill>
                  <a:latin typeface="Calibri" panose="020F0502020204030204"/>
                  <a:ea typeface="宋体" panose="02010600030101010101" pitchFamily="2" charset="-122"/>
                </a:endParaRPr>
              </a:p>
            </p:txBody>
          </p:sp>
        </p:grpSp>
        <p:sp>
          <p:nvSpPr>
            <p:cNvPr id="28682" name="文本框 18"/>
            <p:cNvSpPr txBox="1">
              <a:spLocks noChangeArrowheads="1"/>
            </p:cNvSpPr>
            <p:nvPr/>
          </p:nvSpPr>
          <p:spPr bwMode="auto">
            <a:xfrm>
              <a:off x="4558705" y="3729603"/>
              <a:ext cx="643668" cy="91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defTabSz="914400" eaLnBrk="1" hangingPunct="1"/>
              <a:r>
                <a:rPr lang="en-US" altLang="zh-CN" sz="3200" b="1">
                  <a:solidFill>
                    <a:srgbClr val="4B9710"/>
                  </a:solidFill>
                </a:rPr>
                <a:t>9</a:t>
              </a:r>
            </a:p>
          </p:txBody>
        </p:sp>
      </p:grpSp>
      <p:sp>
        <p:nvSpPr>
          <p:cNvPr id="28678" name="文本框 21"/>
          <p:cNvSpPr txBox="1">
            <a:spLocks noChangeArrowheads="1"/>
          </p:cNvSpPr>
          <p:nvPr/>
        </p:nvSpPr>
        <p:spPr bwMode="auto">
          <a:xfrm>
            <a:off x="2162175" y="1446213"/>
            <a:ext cx="6381750" cy="94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zh-CN" altLang="en-US" sz="2400" dirty="0"/>
              <a:t>社会主义社会必须坚持科学的理论指导，大力发展社会主义</a:t>
            </a:r>
            <a:r>
              <a:rPr lang="zh-CN" altLang="en-US" sz="2400" dirty="0">
                <a:solidFill>
                  <a:srgbClr val="FF0000"/>
                </a:solidFill>
              </a:rPr>
              <a:t>先进文化</a:t>
            </a:r>
            <a:r>
              <a:rPr lang="zh-CN" altLang="en-US" sz="2400" dirty="0"/>
              <a:t>。</a:t>
            </a:r>
          </a:p>
        </p:txBody>
      </p:sp>
      <p:sp>
        <p:nvSpPr>
          <p:cNvPr id="28679" name="文本框 22"/>
          <p:cNvSpPr txBox="1">
            <a:spLocks noChangeArrowheads="1"/>
          </p:cNvSpPr>
          <p:nvPr/>
        </p:nvSpPr>
        <p:spPr bwMode="auto">
          <a:xfrm>
            <a:off x="2162175" y="3248025"/>
            <a:ext cx="638175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zh-CN" altLang="en-US" sz="2400" dirty="0"/>
              <a:t>无产阶级</a:t>
            </a:r>
            <a:r>
              <a:rPr lang="zh-CN" altLang="en-US" sz="2400" dirty="0">
                <a:solidFill>
                  <a:srgbClr val="FF0000"/>
                </a:solidFill>
              </a:rPr>
              <a:t>政党</a:t>
            </a:r>
            <a:r>
              <a:rPr lang="zh-CN" altLang="en-US" sz="2400" dirty="0"/>
              <a:t>是无产阶级的</a:t>
            </a:r>
            <a:r>
              <a:rPr lang="zh-CN" altLang="en-US" sz="2400" dirty="0">
                <a:solidFill>
                  <a:srgbClr val="FF0000"/>
                </a:solidFill>
              </a:rPr>
              <a:t>先锋队</a:t>
            </a:r>
            <a:r>
              <a:rPr lang="zh-CN" altLang="en-US" sz="2400" dirty="0"/>
              <a:t>，社会主义事业必须始终坚持</a:t>
            </a:r>
            <a:r>
              <a:rPr lang="zh-CN" altLang="en-US" sz="2400" dirty="0">
                <a:solidFill>
                  <a:srgbClr val="FF0000"/>
                </a:solidFill>
              </a:rPr>
              <a:t>无产阶级政党的领导</a:t>
            </a:r>
            <a:r>
              <a:rPr lang="zh-CN" altLang="en-US" sz="2400" dirty="0"/>
              <a:t>。</a:t>
            </a:r>
          </a:p>
        </p:txBody>
      </p:sp>
      <p:sp>
        <p:nvSpPr>
          <p:cNvPr id="28680" name="文本框 23"/>
          <p:cNvSpPr txBox="1">
            <a:spLocks noChangeArrowheads="1"/>
          </p:cNvSpPr>
          <p:nvPr/>
        </p:nvSpPr>
        <p:spPr bwMode="auto">
          <a:xfrm>
            <a:off x="2162175" y="4854575"/>
            <a:ext cx="6488113" cy="138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zh-CN" altLang="en-US" sz="2400" dirty="0"/>
              <a:t>社会主义社会要</a:t>
            </a:r>
            <a:r>
              <a:rPr lang="zh-CN" altLang="en-US" sz="2400" dirty="0">
                <a:solidFill>
                  <a:srgbClr val="FF0000"/>
                </a:solidFill>
              </a:rPr>
              <a:t>大力解放和发展生产力</a:t>
            </a:r>
            <a:r>
              <a:rPr lang="zh-CN" altLang="en-US" sz="2400" dirty="0"/>
              <a:t>，</a:t>
            </a:r>
            <a:r>
              <a:rPr lang="zh-CN" altLang="en-US" sz="2400" b="1" dirty="0"/>
              <a:t>逐步</a:t>
            </a:r>
            <a:r>
              <a:rPr lang="zh-CN" altLang="en-US" sz="2400" dirty="0">
                <a:solidFill>
                  <a:srgbClr val="FF0000"/>
                </a:solidFill>
              </a:rPr>
              <a:t>消灭剥削和消除两极分化</a:t>
            </a:r>
            <a:r>
              <a:rPr lang="zh-CN" altLang="en-US" sz="2400" dirty="0"/>
              <a:t>，实现</a:t>
            </a:r>
            <a:r>
              <a:rPr lang="zh-CN" altLang="en-US" sz="2400" dirty="0">
                <a:solidFill>
                  <a:srgbClr val="FF0000"/>
                </a:solidFill>
              </a:rPr>
              <a:t>共同富裕和社会全面进步</a:t>
            </a:r>
            <a:r>
              <a:rPr lang="zh-CN" altLang="en-US" sz="2400" dirty="0"/>
              <a:t>，并最终向</a:t>
            </a:r>
            <a:r>
              <a:rPr lang="zh-CN" altLang="en-US" sz="2400" dirty="0">
                <a:solidFill>
                  <a:srgbClr val="FF0000"/>
                </a:solidFill>
              </a:rPr>
              <a:t>共产主义社会过渡</a:t>
            </a:r>
            <a:r>
              <a:rPr lang="zh-CN" altLang="en-US" sz="2400" dirty="0"/>
              <a:t>。</a:t>
            </a: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7" descr="e7d195523061f1c0deeec63e560781cfd59afb0ea006f2a87ABB68BF51EA6619813959095094C18C62A12F549504892A4AAA8C1554C6663626E05CA27F281A14E6983772AFC3FB97135759321DEA3D704CB8FFD9D2544D20ADDCB4FC824F904E0D83D989474D2C72C21C19999FBBACD7FA81DBC650697183C998B58960BA5FD542E56B4FBC2C958F">
            <a:extLst>
              <a:ext uri="{FF2B5EF4-FFF2-40B4-BE49-F238E27FC236}">
                <a16:creationId xmlns:a16="http://schemas.microsoft.com/office/drawing/2014/main" id="{E00A80F5-43C8-4189-8573-997D64AC1584}"/>
              </a:ext>
            </a:extLst>
          </p:cNvPr>
          <p:cNvGrpSpPr>
            <a:grpSpLocks/>
          </p:cNvGrpSpPr>
          <p:nvPr/>
        </p:nvGrpSpPr>
        <p:grpSpPr bwMode="auto">
          <a:xfrm>
            <a:off x="808038" y="2643187"/>
            <a:ext cx="1108075" cy="1108075"/>
            <a:chOff x="3986830" y="3266658"/>
            <a:chExt cx="1728000" cy="1728000"/>
          </a:xfrm>
        </p:grpSpPr>
        <p:grpSp>
          <p:nvGrpSpPr>
            <p:cNvPr id="3" name="组合 18">
              <a:extLst>
                <a:ext uri="{FF2B5EF4-FFF2-40B4-BE49-F238E27FC236}">
                  <a16:creationId xmlns:a16="http://schemas.microsoft.com/office/drawing/2014/main" id="{675D73A5-BE00-43C1-B818-BAD7FF61F09F}"/>
                </a:ext>
              </a:extLst>
            </p:cNvPr>
            <p:cNvGrpSpPr>
              <a:grpSpLocks noChangeAspect="1"/>
            </p:cNvGrpSpPr>
            <p:nvPr/>
          </p:nvGrpSpPr>
          <p:grpSpPr bwMode="auto">
            <a:xfrm>
              <a:off x="3986830" y="3266658"/>
              <a:ext cx="1728000" cy="1728000"/>
              <a:chOff x="2698243" y="4793191"/>
              <a:chExt cx="1810942" cy="1810942"/>
            </a:xfrm>
          </p:grpSpPr>
          <p:sp>
            <p:nvSpPr>
              <p:cNvPr id="5" name="椭圆 4">
                <a:extLst>
                  <a:ext uri="{FF2B5EF4-FFF2-40B4-BE49-F238E27FC236}">
                    <a16:creationId xmlns:a16="http://schemas.microsoft.com/office/drawing/2014/main" id="{B0F18F7B-06A3-46C3-871B-95C9D759B50B}"/>
                  </a:ext>
                </a:extLst>
              </p:cNvPr>
              <p:cNvSpPr/>
              <p:nvPr/>
            </p:nvSpPr>
            <p:spPr>
              <a:xfrm>
                <a:off x="2698243" y="4793191"/>
                <a:ext cx="1810942" cy="1810942"/>
              </a:xfrm>
              <a:prstGeom prst="ellipse">
                <a:avLst/>
              </a:prstGeom>
              <a:solidFill>
                <a:srgbClr val="118C3B"/>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zh-CN" altLang="en-US" sz="2400" kern="0">
                  <a:solidFill>
                    <a:prstClr val="white"/>
                  </a:solidFill>
                  <a:latin typeface="Calibri" panose="020F0502020204030204"/>
                  <a:ea typeface="宋体" panose="02010600030101010101" pitchFamily="2" charset="-122"/>
                </a:endParaRPr>
              </a:p>
            </p:txBody>
          </p:sp>
          <p:sp>
            <p:nvSpPr>
              <p:cNvPr id="6" name="椭圆 5">
                <a:extLst>
                  <a:ext uri="{FF2B5EF4-FFF2-40B4-BE49-F238E27FC236}">
                    <a16:creationId xmlns:a16="http://schemas.microsoft.com/office/drawing/2014/main" id="{C5CF7D9E-7B6D-4D8D-873A-1AF77AE122BB}"/>
                  </a:ext>
                </a:extLst>
              </p:cNvPr>
              <p:cNvSpPr>
                <a:spLocks noChangeAspect="1"/>
              </p:cNvSpPr>
              <p:nvPr/>
            </p:nvSpPr>
            <p:spPr>
              <a:xfrm>
                <a:off x="2856505" y="4951455"/>
                <a:ext cx="1494416" cy="1494416"/>
              </a:xfrm>
              <a:prstGeom prst="ellipse">
                <a:avLst/>
              </a:prstGeom>
              <a:gradFill flip="none" rotWithShape="1">
                <a:gsLst>
                  <a:gs pos="0">
                    <a:sysClr val="window" lastClr="FFFFFF">
                      <a:lumMod val="95000"/>
                    </a:sysClr>
                  </a:gs>
                  <a:gs pos="0">
                    <a:sysClr val="window" lastClr="FFFFFF">
                      <a:lumMod val="75000"/>
                    </a:sysClr>
                  </a:gs>
                  <a:gs pos="70000">
                    <a:srgbClr val="FAFAFA"/>
                  </a:gs>
                </a:gsLst>
                <a:lin ang="8100000" scaled="1"/>
                <a:tileRect/>
              </a:gradFill>
              <a:ln w="25400" cap="flat" cmpd="sng" algn="ctr">
                <a:solidFill>
                  <a:sysClr val="window" lastClr="FFFFFF"/>
                </a:solidFill>
                <a:prstDash val="solid"/>
                <a:miter lim="800000"/>
              </a:ln>
              <a:effectLst>
                <a:outerShdw blurRad="254000" dist="190500" dir="8100000" algn="tr" rotWithShape="0">
                  <a:prstClr val="black">
                    <a:alpha val="15000"/>
                  </a:prstClr>
                </a:outerShdw>
              </a:effectLst>
            </p:spPr>
            <p:txBody>
              <a:bodyPr anchor="ctr"/>
              <a:lstStyle/>
              <a:p>
                <a:pPr algn="ctr" defTabSz="914400" eaLnBrk="1" fontAlgn="auto" hangingPunct="1">
                  <a:spcBef>
                    <a:spcPts val="0"/>
                  </a:spcBef>
                  <a:spcAft>
                    <a:spcPts val="0"/>
                  </a:spcAft>
                  <a:defRPr/>
                </a:pPr>
                <a:endParaRPr lang="zh-CN" altLang="en-US" sz="2133" kern="0">
                  <a:solidFill>
                    <a:prstClr val="white"/>
                  </a:solidFill>
                  <a:latin typeface="Calibri" panose="020F0502020204030204"/>
                  <a:ea typeface="宋体" panose="02010600030101010101" pitchFamily="2" charset="-122"/>
                </a:endParaRPr>
              </a:p>
            </p:txBody>
          </p:sp>
        </p:grpSp>
        <p:sp>
          <p:nvSpPr>
            <p:cNvPr id="4" name="文本框 19">
              <a:extLst>
                <a:ext uri="{FF2B5EF4-FFF2-40B4-BE49-F238E27FC236}">
                  <a16:creationId xmlns:a16="http://schemas.microsoft.com/office/drawing/2014/main" id="{248098C2-3D5F-455D-966E-920E60C9C93D}"/>
                </a:ext>
              </a:extLst>
            </p:cNvPr>
            <p:cNvSpPr txBox="1">
              <a:spLocks noChangeArrowheads="1"/>
            </p:cNvSpPr>
            <p:nvPr/>
          </p:nvSpPr>
          <p:spPr bwMode="auto">
            <a:xfrm>
              <a:off x="4351864" y="3702264"/>
              <a:ext cx="997929" cy="911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defTabSz="914400" eaLnBrk="1" hangingPunct="1"/>
              <a:r>
                <a:rPr lang="en-US" altLang="zh-CN" sz="3200" b="1" dirty="0">
                  <a:solidFill>
                    <a:srgbClr val="4B9710"/>
                  </a:solidFill>
                </a:rPr>
                <a:t>10</a:t>
              </a:r>
            </a:p>
          </p:txBody>
        </p:sp>
      </p:grpSp>
      <p:sp>
        <p:nvSpPr>
          <p:cNvPr id="7" name="文本框 22">
            <a:extLst>
              <a:ext uri="{FF2B5EF4-FFF2-40B4-BE49-F238E27FC236}">
                <a16:creationId xmlns:a16="http://schemas.microsoft.com/office/drawing/2014/main" id="{9DEDCE9D-62DC-4B58-B791-A97F7F117F22}"/>
              </a:ext>
            </a:extLst>
          </p:cNvPr>
          <p:cNvSpPr txBox="1">
            <a:spLocks noChangeArrowheads="1"/>
          </p:cNvSpPr>
          <p:nvPr/>
        </p:nvSpPr>
        <p:spPr bwMode="auto">
          <a:xfrm>
            <a:off x="2370137" y="2689225"/>
            <a:ext cx="6130925" cy="94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zh-CN" altLang="en-US" sz="2400" dirty="0"/>
              <a:t>共产主义是人类最美好的社会，实现共产主义是共产党人的最高理想。</a:t>
            </a:r>
          </a:p>
        </p:txBody>
      </p:sp>
      <p:sp>
        <p:nvSpPr>
          <p:cNvPr id="8" name="文本框 7">
            <a:extLst>
              <a:ext uri="{FF2B5EF4-FFF2-40B4-BE49-F238E27FC236}">
                <a16:creationId xmlns:a16="http://schemas.microsoft.com/office/drawing/2014/main" id="{52F7107D-3256-4BD3-BE42-22F43E6CE3B9}"/>
              </a:ext>
            </a:extLst>
          </p:cNvPr>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一、科学社会主义一般原则及其主要内容</a:t>
            </a:r>
          </a:p>
        </p:txBody>
      </p:sp>
    </p:spTree>
    <p:extLst>
      <p:ext uri="{BB962C8B-B14F-4D97-AF65-F5344CB8AC3E}">
        <p14:creationId xmlns:p14="http://schemas.microsoft.com/office/powerpoint/2010/main" val="38207728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二、正确把握科学社会主义基本原则</a:t>
            </a:r>
          </a:p>
        </p:txBody>
      </p:sp>
      <p:grpSp>
        <p:nvGrpSpPr>
          <p:cNvPr id="29699" name="组合 5" descr="e7d195523061f1c0deeec63e560781cfd59afb0ea006f2a87ABB68BF51EA6619813959095094C18C62A12F549504892A4AAA8C1554C6663626E05CA27F281A14E6983772AFC3FB97135759321DEA3D704CB8FFD9D2544D2074061F3D878A4F24638415FA5D365B2AF4BEC5AD5F5BED89740C60608E45A0F8CE8EF0096094E663250F0E257FDFCC83"/>
          <p:cNvGrpSpPr>
            <a:grpSpLocks/>
          </p:cNvGrpSpPr>
          <p:nvPr/>
        </p:nvGrpSpPr>
        <p:grpSpPr bwMode="auto">
          <a:xfrm>
            <a:off x="452438" y="1568450"/>
            <a:ext cx="1276350" cy="1130300"/>
            <a:chOff x="4772012" y="3050703"/>
            <a:chExt cx="1399307" cy="1240222"/>
          </a:xfrm>
        </p:grpSpPr>
        <p:sp>
          <p:nvSpPr>
            <p:cNvPr id="8" name="Freeform 5"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a:spLocks/>
            </p:cNvSpPr>
            <p:nvPr/>
          </p:nvSpPr>
          <p:spPr bwMode="auto">
            <a:xfrm>
              <a:off x="4772012" y="3050703"/>
              <a:ext cx="1399307" cy="124022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118C3B"/>
            </a:solidFill>
            <a:ln w="12700">
              <a:noFill/>
            </a:ln>
            <a:effectLst>
              <a:outerShdw blurRad="330200" dist="127000" dir="2700000" algn="tl" rotWithShape="0">
                <a:prstClr val="black">
                  <a:alpha val="31000"/>
                </a:prstClr>
              </a:outerShdw>
            </a:effectLst>
          </p:spPr>
          <p:txBody>
            <a:bodyPr lIns="68580" tIns="34290" rIns="68580" bIns="34290"/>
            <a:lstStyle/>
            <a:p>
              <a:pPr>
                <a:defRPr/>
              </a:pPr>
              <a:endParaRPr lang="zh-CN" altLang="en-US"/>
            </a:p>
          </p:txBody>
        </p:sp>
        <p:sp>
          <p:nvSpPr>
            <p:cNvPr id="9" name="Freeform 5"/>
            <p:cNvSpPr>
              <a:spLocks/>
            </p:cNvSpPr>
            <p:nvPr/>
          </p:nvSpPr>
          <p:spPr bwMode="auto">
            <a:xfrm>
              <a:off x="4772012" y="3050703"/>
              <a:ext cx="1090040" cy="124022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 name="connsiteX0" fmla="*/ 2926 w 9929"/>
                <a:gd name="connsiteY0" fmla="*/ 10000 h 10036"/>
                <a:gd name="connsiteX1" fmla="*/ 2141 w 9929"/>
                <a:gd name="connsiteY1" fmla="*/ 9491 h 10036"/>
                <a:gd name="connsiteX2" fmla="*/ 104 w 9929"/>
                <a:gd name="connsiteY2" fmla="*/ 5509 h 10036"/>
                <a:gd name="connsiteX3" fmla="*/ 104 w 9929"/>
                <a:gd name="connsiteY3" fmla="*/ 4491 h 10036"/>
                <a:gd name="connsiteX4" fmla="*/ 2141 w 9929"/>
                <a:gd name="connsiteY4" fmla="*/ 509 h 10036"/>
                <a:gd name="connsiteX5" fmla="*/ 2926 w 9929"/>
                <a:gd name="connsiteY5" fmla="*/ 0 h 10036"/>
                <a:gd name="connsiteX6" fmla="*/ 6999 w 9929"/>
                <a:gd name="connsiteY6" fmla="*/ 0 h 10036"/>
                <a:gd name="connsiteX7" fmla="*/ 7784 w 9929"/>
                <a:gd name="connsiteY7" fmla="*/ 509 h 10036"/>
                <a:gd name="connsiteX8" fmla="*/ 9821 w 9929"/>
                <a:gd name="connsiteY8" fmla="*/ 4491 h 10036"/>
                <a:gd name="connsiteX9" fmla="*/ 9821 w 9929"/>
                <a:gd name="connsiteY9" fmla="*/ 5509 h 10036"/>
                <a:gd name="connsiteX10" fmla="*/ 7784 w 9929"/>
                <a:gd name="connsiteY10" fmla="*/ 9491 h 10036"/>
                <a:gd name="connsiteX11" fmla="*/ 2926 w 9929"/>
                <a:gd name="connsiteY11" fmla="*/ 10000 h 10036"/>
                <a:gd name="connsiteX0" fmla="*/ 2947 w 10000"/>
                <a:gd name="connsiteY0" fmla="*/ 9964 h 9964"/>
                <a:gd name="connsiteX1" fmla="*/ 2156 w 10000"/>
                <a:gd name="connsiteY1" fmla="*/ 9457 h 9964"/>
                <a:gd name="connsiteX2" fmla="*/ 105 w 10000"/>
                <a:gd name="connsiteY2" fmla="*/ 5489 h 9964"/>
                <a:gd name="connsiteX3" fmla="*/ 105 w 10000"/>
                <a:gd name="connsiteY3" fmla="*/ 4475 h 9964"/>
                <a:gd name="connsiteX4" fmla="*/ 2156 w 10000"/>
                <a:gd name="connsiteY4" fmla="*/ 507 h 9964"/>
                <a:gd name="connsiteX5" fmla="*/ 2947 w 10000"/>
                <a:gd name="connsiteY5" fmla="*/ 0 h 9964"/>
                <a:gd name="connsiteX6" fmla="*/ 7049 w 10000"/>
                <a:gd name="connsiteY6" fmla="*/ 0 h 9964"/>
                <a:gd name="connsiteX7" fmla="*/ 7840 w 10000"/>
                <a:gd name="connsiteY7" fmla="*/ 507 h 9964"/>
                <a:gd name="connsiteX8" fmla="*/ 9891 w 10000"/>
                <a:gd name="connsiteY8" fmla="*/ 4475 h 9964"/>
                <a:gd name="connsiteX9" fmla="*/ 9891 w 10000"/>
                <a:gd name="connsiteY9" fmla="*/ 5489 h 9964"/>
                <a:gd name="connsiteX10" fmla="*/ 2947 w 10000"/>
                <a:gd name="connsiteY10" fmla="*/ 9964 h 9964"/>
                <a:gd name="connsiteX0" fmla="*/ 2947 w 10070"/>
                <a:gd name="connsiteY0" fmla="*/ 10000 h 10000"/>
                <a:gd name="connsiteX1" fmla="*/ 2156 w 10070"/>
                <a:gd name="connsiteY1" fmla="*/ 9491 h 10000"/>
                <a:gd name="connsiteX2" fmla="*/ 105 w 10070"/>
                <a:gd name="connsiteY2" fmla="*/ 5509 h 10000"/>
                <a:gd name="connsiteX3" fmla="*/ 105 w 10070"/>
                <a:gd name="connsiteY3" fmla="*/ 4491 h 10000"/>
                <a:gd name="connsiteX4" fmla="*/ 2156 w 10070"/>
                <a:gd name="connsiteY4" fmla="*/ 509 h 10000"/>
                <a:gd name="connsiteX5" fmla="*/ 2947 w 10070"/>
                <a:gd name="connsiteY5" fmla="*/ 0 h 10000"/>
                <a:gd name="connsiteX6" fmla="*/ 7049 w 10070"/>
                <a:gd name="connsiteY6" fmla="*/ 0 h 10000"/>
                <a:gd name="connsiteX7" fmla="*/ 7840 w 10070"/>
                <a:gd name="connsiteY7" fmla="*/ 509 h 10000"/>
                <a:gd name="connsiteX8" fmla="*/ 9891 w 10070"/>
                <a:gd name="connsiteY8" fmla="*/ 4491 h 10000"/>
                <a:gd name="connsiteX9" fmla="*/ 2947 w 10070"/>
                <a:gd name="connsiteY9" fmla="*/ 10000 h 10000"/>
                <a:gd name="connsiteX0" fmla="*/ 2947 w 8049"/>
                <a:gd name="connsiteY0" fmla="*/ 10391 h 10391"/>
                <a:gd name="connsiteX1" fmla="*/ 2156 w 8049"/>
                <a:gd name="connsiteY1" fmla="*/ 9882 h 10391"/>
                <a:gd name="connsiteX2" fmla="*/ 105 w 8049"/>
                <a:gd name="connsiteY2" fmla="*/ 5900 h 10391"/>
                <a:gd name="connsiteX3" fmla="*/ 105 w 8049"/>
                <a:gd name="connsiteY3" fmla="*/ 4882 h 10391"/>
                <a:gd name="connsiteX4" fmla="*/ 2156 w 8049"/>
                <a:gd name="connsiteY4" fmla="*/ 900 h 10391"/>
                <a:gd name="connsiteX5" fmla="*/ 2947 w 8049"/>
                <a:gd name="connsiteY5" fmla="*/ 391 h 10391"/>
                <a:gd name="connsiteX6" fmla="*/ 7049 w 8049"/>
                <a:gd name="connsiteY6" fmla="*/ 391 h 10391"/>
                <a:gd name="connsiteX7" fmla="*/ 7840 w 8049"/>
                <a:gd name="connsiteY7" fmla="*/ 900 h 10391"/>
                <a:gd name="connsiteX8" fmla="*/ 2947 w 8049"/>
                <a:gd name="connsiteY8" fmla="*/ 10391 h 10391"/>
                <a:gd name="connsiteX0" fmla="*/ 3660 w 9981"/>
                <a:gd name="connsiteY0" fmla="*/ 9640 h 9640"/>
                <a:gd name="connsiteX1" fmla="*/ 2678 w 9981"/>
                <a:gd name="connsiteY1" fmla="*/ 9150 h 9640"/>
                <a:gd name="connsiteX2" fmla="*/ 129 w 9981"/>
                <a:gd name="connsiteY2" fmla="*/ 5318 h 9640"/>
                <a:gd name="connsiteX3" fmla="*/ 129 w 9981"/>
                <a:gd name="connsiteY3" fmla="*/ 4338 h 9640"/>
                <a:gd name="connsiteX4" fmla="*/ 2678 w 9981"/>
                <a:gd name="connsiteY4" fmla="*/ 506 h 9640"/>
                <a:gd name="connsiteX5" fmla="*/ 3660 w 9981"/>
                <a:gd name="connsiteY5" fmla="*/ 16 h 9640"/>
                <a:gd name="connsiteX6" fmla="*/ 8757 w 9981"/>
                <a:gd name="connsiteY6" fmla="*/ 16 h 9640"/>
                <a:gd name="connsiteX7" fmla="*/ 9739 w 9981"/>
                <a:gd name="connsiteY7" fmla="*/ 506 h 9640"/>
                <a:gd name="connsiteX8" fmla="*/ 3660 w 9981"/>
                <a:gd name="connsiteY8" fmla="*/ 9640 h 9640"/>
                <a:gd name="connsiteX0" fmla="*/ 3667 w 9758"/>
                <a:gd name="connsiteY0" fmla="*/ 10713 h 10713"/>
                <a:gd name="connsiteX1" fmla="*/ 2683 w 9758"/>
                <a:gd name="connsiteY1" fmla="*/ 10205 h 10713"/>
                <a:gd name="connsiteX2" fmla="*/ 129 w 9758"/>
                <a:gd name="connsiteY2" fmla="*/ 6230 h 10713"/>
                <a:gd name="connsiteX3" fmla="*/ 129 w 9758"/>
                <a:gd name="connsiteY3" fmla="*/ 5213 h 10713"/>
                <a:gd name="connsiteX4" fmla="*/ 2683 w 9758"/>
                <a:gd name="connsiteY4" fmla="*/ 1238 h 10713"/>
                <a:gd name="connsiteX5" fmla="*/ 3667 w 9758"/>
                <a:gd name="connsiteY5" fmla="*/ 730 h 10713"/>
                <a:gd name="connsiteX6" fmla="*/ 8774 w 9758"/>
                <a:gd name="connsiteY6" fmla="*/ 730 h 10713"/>
                <a:gd name="connsiteX7" fmla="*/ 9758 w 9758"/>
                <a:gd name="connsiteY7" fmla="*/ 1238 h 10713"/>
                <a:gd name="connsiteX8" fmla="*/ 3667 w 9758"/>
                <a:gd name="connsiteY8" fmla="*/ 10713 h 10713"/>
                <a:gd name="connsiteX0" fmla="*/ 3758 w 10000"/>
                <a:gd name="connsiteY0" fmla="*/ 9319 h 9319"/>
                <a:gd name="connsiteX1" fmla="*/ 2750 w 10000"/>
                <a:gd name="connsiteY1" fmla="*/ 8845 h 9319"/>
                <a:gd name="connsiteX2" fmla="*/ 132 w 10000"/>
                <a:gd name="connsiteY2" fmla="*/ 5134 h 9319"/>
                <a:gd name="connsiteX3" fmla="*/ 132 w 10000"/>
                <a:gd name="connsiteY3" fmla="*/ 4185 h 9319"/>
                <a:gd name="connsiteX4" fmla="*/ 2750 w 10000"/>
                <a:gd name="connsiteY4" fmla="*/ 475 h 9319"/>
                <a:gd name="connsiteX5" fmla="*/ 3758 w 10000"/>
                <a:gd name="connsiteY5" fmla="*/ 0 h 9319"/>
                <a:gd name="connsiteX6" fmla="*/ 8992 w 10000"/>
                <a:gd name="connsiteY6" fmla="*/ 0 h 9319"/>
                <a:gd name="connsiteX7" fmla="*/ 10000 w 10000"/>
                <a:gd name="connsiteY7" fmla="*/ 475 h 9319"/>
                <a:gd name="connsiteX8" fmla="*/ 3758 w 10000"/>
                <a:gd name="connsiteY8" fmla="*/ 9319 h 9319"/>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3758 w 10000"/>
                <a:gd name="connsiteY8"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7779 w 10000"/>
                <a:gd name="connsiteY8" fmla="*/ 5715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7779 w 10000"/>
                <a:gd name="connsiteY8" fmla="*/ 5715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7779 w 10000"/>
                <a:gd name="connsiteY8" fmla="*/ 5715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7657 w 10000"/>
                <a:gd name="connsiteY8" fmla="*/ 5358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6803 w 10000"/>
                <a:gd name="connsiteY8" fmla="*/ 4894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6803 w 10000"/>
                <a:gd name="connsiteY8" fmla="*/ 4894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6803 w 10000"/>
                <a:gd name="connsiteY8" fmla="*/ 4894 h 10000"/>
                <a:gd name="connsiteX9" fmla="*/ 3758 w 10000"/>
                <a:gd name="connsiteY9" fmla="*/ 10000 h 10000"/>
                <a:gd name="connsiteX0" fmla="*/ 3758 w 10027"/>
                <a:gd name="connsiteY0" fmla="*/ 10000 h 10000"/>
                <a:gd name="connsiteX1" fmla="*/ 2750 w 10027"/>
                <a:gd name="connsiteY1" fmla="*/ 9491 h 10000"/>
                <a:gd name="connsiteX2" fmla="*/ 132 w 10027"/>
                <a:gd name="connsiteY2" fmla="*/ 5509 h 10000"/>
                <a:gd name="connsiteX3" fmla="*/ 132 w 10027"/>
                <a:gd name="connsiteY3" fmla="*/ 4491 h 10000"/>
                <a:gd name="connsiteX4" fmla="*/ 2750 w 10027"/>
                <a:gd name="connsiteY4" fmla="*/ 510 h 10000"/>
                <a:gd name="connsiteX5" fmla="*/ 3758 w 10027"/>
                <a:gd name="connsiteY5" fmla="*/ 0 h 10000"/>
                <a:gd name="connsiteX6" fmla="*/ 8992 w 10027"/>
                <a:gd name="connsiteY6" fmla="*/ 0 h 10000"/>
                <a:gd name="connsiteX7" fmla="*/ 10000 w 10027"/>
                <a:gd name="connsiteY7" fmla="*/ 510 h 10000"/>
                <a:gd name="connsiteX8" fmla="*/ 6803 w 10027"/>
                <a:gd name="connsiteY8" fmla="*/ 4894 h 10000"/>
                <a:gd name="connsiteX9" fmla="*/ 3758 w 10027"/>
                <a:gd name="connsiteY9" fmla="*/ 10000 h 10000"/>
                <a:gd name="connsiteX0" fmla="*/ 3758 w 10033"/>
                <a:gd name="connsiteY0" fmla="*/ 10000 h 10000"/>
                <a:gd name="connsiteX1" fmla="*/ 2750 w 10033"/>
                <a:gd name="connsiteY1" fmla="*/ 9491 h 10000"/>
                <a:gd name="connsiteX2" fmla="*/ 132 w 10033"/>
                <a:gd name="connsiteY2" fmla="*/ 5509 h 10000"/>
                <a:gd name="connsiteX3" fmla="*/ 132 w 10033"/>
                <a:gd name="connsiteY3" fmla="*/ 4491 h 10000"/>
                <a:gd name="connsiteX4" fmla="*/ 2750 w 10033"/>
                <a:gd name="connsiteY4" fmla="*/ 510 h 10000"/>
                <a:gd name="connsiteX5" fmla="*/ 3758 w 10033"/>
                <a:gd name="connsiteY5" fmla="*/ 0 h 10000"/>
                <a:gd name="connsiteX6" fmla="*/ 8992 w 10033"/>
                <a:gd name="connsiteY6" fmla="*/ 0 h 10000"/>
                <a:gd name="connsiteX7" fmla="*/ 10000 w 10033"/>
                <a:gd name="connsiteY7" fmla="*/ 510 h 10000"/>
                <a:gd name="connsiteX8" fmla="*/ 6864 w 10033"/>
                <a:gd name="connsiteY8" fmla="*/ 5055 h 10000"/>
                <a:gd name="connsiteX9" fmla="*/ 3758 w 10033"/>
                <a:gd name="connsiteY9" fmla="*/ 10000 h 10000"/>
                <a:gd name="connsiteX0" fmla="*/ 3758 w 10035"/>
                <a:gd name="connsiteY0" fmla="*/ 10000 h 10000"/>
                <a:gd name="connsiteX1" fmla="*/ 2750 w 10035"/>
                <a:gd name="connsiteY1" fmla="*/ 9491 h 10000"/>
                <a:gd name="connsiteX2" fmla="*/ 132 w 10035"/>
                <a:gd name="connsiteY2" fmla="*/ 5509 h 10000"/>
                <a:gd name="connsiteX3" fmla="*/ 132 w 10035"/>
                <a:gd name="connsiteY3" fmla="*/ 4491 h 10000"/>
                <a:gd name="connsiteX4" fmla="*/ 2750 w 10035"/>
                <a:gd name="connsiteY4" fmla="*/ 510 h 10000"/>
                <a:gd name="connsiteX5" fmla="*/ 3758 w 10035"/>
                <a:gd name="connsiteY5" fmla="*/ 0 h 10000"/>
                <a:gd name="connsiteX6" fmla="*/ 8992 w 10035"/>
                <a:gd name="connsiteY6" fmla="*/ 0 h 10000"/>
                <a:gd name="connsiteX7" fmla="*/ 10000 w 10035"/>
                <a:gd name="connsiteY7" fmla="*/ 510 h 10000"/>
                <a:gd name="connsiteX8" fmla="*/ 6864 w 10035"/>
                <a:gd name="connsiteY8" fmla="*/ 5055 h 10000"/>
                <a:gd name="connsiteX9" fmla="*/ 3758 w 10035"/>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 name="connsiteX0" fmla="*/ 3758 w 10031"/>
                <a:gd name="connsiteY0" fmla="*/ 10000 h 10000"/>
                <a:gd name="connsiteX1" fmla="*/ 2750 w 10031"/>
                <a:gd name="connsiteY1" fmla="*/ 9491 h 10000"/>
                <a:gd name="connsiteX2" fmla="*/ 132 w 10031"/>
                <a:gd name="connsiteY2" fmla="*/ 5509 h 10000"/>
                <a:gd name="connsiteX3" fmla="*/ 132 w 10031"/>
                <a:gd name="connsiteY3" fmla="*/ 4491 h 10000"/>
                <a:gd name="connsiteX4" fmla="*/ 2750 w 10031"/>
                <a:gd name="connsiteY4" fmla="*/ 510 h 10000"/>
                <a:gd name="connsiteX5" fmla="*/ 3758 w 10031"/>
                <a:gd name="connsiteY5" fmla="*/ 0 h 10000"/>
                <a:gd name="connsiteX6" fmla="*/ 8992 w 10031"/>
                <a:gd name="connsiteY6" fmla="*/ 0 h 10000"/>
                <a:gd name="connsiteX7" fmla="*/ 10000 w 10031"/>
                <a:gd name="connsiteY7" fmla="*/ 510 h 10000"/>
                <a:gd name="connsiteX8" fmla="*/ 6864 w 10031"/>
                <a:gd name="connsiteY8" fmla="*/ 5055 h 10000"/>
                <a:gd name="connsiteX9" fmla="*/ 3758 w 10031"/>
                <a:gd name="connsiteY9" fmla="*/ 10000 h 10000"/>
                <a:gd name="connsiteX0" fmla="*/ 3758 w 10031"/>
                <a:gd name="connsiteY0" fmla="*/ 10000 h 10000"/>
                <a:gd name="connsiteX1" fmla="*/ 2750 w 10031"/>
                <a:gd name="connsiteY1" fmla="*/ 9491 h 10000"/>
                <a:gd name="connsiteX2" fmla="*/ 132 w 10031"/>
                <a:gd name="connsiteY2" fmla="*/ 5509 h 10000"/>
                <a:gd name="connsiteX3" fmla="*/ 132 w 10031"/>
                <a:gd name="connsiteY3" fmla="*/ 4491 h 10000"/>
                <a:gd name="connsiteX4" fmla="*/ 2750 w 10031"/>
                <a:gd name="connsiteY4" fmla="*/ 510 h 10000"/>
                <a:gd name="connsiteX5" fmla="*/ 3758 w 10031"/>
                <a:gd name="connsiteY5" fmla="*/ 0 h 10000"/>
                <a:gd name="connsiteX6" fmla="*/ 8992 w 10031"/>
                <a:gd name="connsiteY6" fmla="*/ 0 h 10000"/>
                <a:gd name="connsiteX7" fmla="*/ 10000 w 10031"/>
                <a:gd name="connsiteY7" fmla="*/ 510 h 10000"/>
                <a:gd name="connsiteX8" fmla="*/ 6864 w 10031"/>
                <a:gd name="connsiteY8" fmla="*/ 5055 h 10000"/>
                <a:gd name="connsiteX9" fmla="*/ 3758 w 10031"/>
                <a:gd name="connsiteY9" fmla="*/ 10000 h 10000"/>
                <a:gd name="connsiteX0" fmla="*/ 3758 w 10035"/>
                <a:gd name="connsiteY0" fmla="*/ 10000 h 10000"/>
                <a:gd name="connsiteX1" fmla="*/ 2750 w 10035"/>
                <a:gd name="connsiteY1" fmla="*/ 9491 h 10000"/>
                <a:gd name="connsiteX2" fmla="*/ 132 w 10035"/>
                <a:gd name="connsiteY2" fmla="*/ 5509 h 10000"/>
                <a:gd name="connsiteX3" fmla="*/ 132 w 10035"/>
                <a:gd name="connsiteY3" fmla="*/ 4491 h 10000"/>
                <a:gd name="connsiteX4" fmla="*/ 2750 w 10035"/>
                <a:gd name="connsiteY4" fmla="*/ 510 h 10000"/>
                <a:gd name="connsiteX5" fmla="*/ 3758 w 10035"/>
                <a:gd name="connsiteY5" fmla="*/ 0 h 10000"/>
                <a:gd name="connsiteX6" fmla="*/ 8992 w 10035"/>
                <a:gd name="connsiteY6" fmla="*/ 0 h 10000"/>
                <a:gd name="connsiteX7" fmla="*/ 10000 w 10035"/>
                <a:gd name="connsiteY7" fmla="*/ 510 h 10000"/>
                <a:gd name="connsiteX8" fmla="*/ 6864 w 10035"/>
                <a:gd name="connsiteY8" fmla="*/ 5055 h 10000"/>
                <a:gd name="connsiteX9" fmla="*/ 3758 w 10035"/>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8" h="10000">
                  <a:moveTo>
                    <a:pt x="3758" y="10000"/>
                  </a:moveTo>
                  <a:cubicBezTo>
                    <a:pt x="3393" y="10000"/>
                    <a:pt x="2935" y="9770"/>
                    <a:pt x="2750" y="9491"/>
                  </a:cubicBezTo>
                  <a:lnTo>
                    <a:pt x="132" y="5509"/>
                  </a:lnTo>
                  <a:cubicBezTo>
                    <a:pt x="-44" y="5230"/>
                    <a:pt x="-44" y="4770"/>
                    <a:pt x="132" y="4491"/>
                  </a:cubicBezTo>
                  <a:lnTo>
                    <a:pt x="2750" y="510"/>
                  </a:lnTo>
                  <a:cubicBezTo>
                    <a:pt x="2935" y="231"/>
                    <a:pt x="3393" y="0"/>
                    <a:pt x="3758" y="0"/>
                  </a:cubicBezTo>
                  <a:lnTo>
                    <a:pt x="8992" y="0"/>
                  </a:lnTo>
                  <a:cubicBezTo>
                    <a:pt x="9365" y="0"/>
                    <a:pt x="9853" y="233"/>
                    <a:pt x="10000" y="510"/>
                  </a:cubicBezTo>
                  <a:cubicBezTo>
                    <a:pt x="10057" y="2976"/>
                    <a:pt x="9918" y="4465"/>
                    <a:pt x="6864" y="5055"/>
                  </a:cubicBezTo>
                  <a:cubicBezTo>
                    <a:pt x="3496" y="5539"/>
                    <a:pt x="4596" y="9371"/>
                    <a:pt x="3758" y="10000"/>
                  </a:cubicBezTo>
                  <a:close/>
                </a:path>
              </a:pathLst>
            </a:custGeom>
            <a:gradFill flip="none" rotWithShape="1">
              <a:gsLst>
                <a:gs pos="50000">
                  <a:srgbClr val="FFFFFF">
                    <a:alpha val="23000"/>
                  </a:srgbClr>
                </a:gs>
                <a:gs pos="0">
                  <a:schemeClr val="bg1">
                    <a:alpha val="0"/>
                  </a:schemeClr>
                </a:gs>
                <a:gs pos="74000">
                  <a:schemeClr val="bg1">
                    <a:lumMod val="88000"/>
                    <a:lumOff val="12000"/>
                    <a:alpha val="80000"/>
                  </a:schemeClr>
                </a:gs>
              </a:gsLst>
              <a:lin ang="2700000" scaled="1"/>
              <a:tileRect/>
            </a:gradFill>
            <a:ln w="12700">
              <a:noFill/>
            </a:ln>
            <a:effectLst/>
          </p:spPr>
          <p:txBody>
            <a:bodyPr lIns="68580" tIns="34290" rIns="68580" bIns="34290"/>
            <a:lstStyle/>
            <a:p>
              <a:pPr>
                <a:defRPr/>
              </a:pPr>
              <a:endParaRPr lang="zh-CN" altLang="en-US" dirty="0"/>
            </a:p>
          </p:txBody>
        </p:sp>
        <p:sp>
          <p:nvSpPr>
            <p:cNvPr id="11" name="文本框 10"/>
            <p:cNvSpPr txBox="1"/>
            <p:nvPr/>
          </p:nvSpPr>
          <p:spPr>
            <a:xfrm>
              <a:off x="5047427" y="3355705"/>
              <a:ext cx="848476" cy="607330"/>
            </a:xfrm>
            <a:prstGeom prst="rect">
              <a:avLst/>
            </a:prstGeom>
            <a:noFill/>
            <a:ln>
              <a:noFill/>
            </a:ln>
            <a:effectLst>
              <a:innerShdw blurRad="63500" dist="50800" dir="13500000">
                <a:prstClr val="black">
                  <a:alpha val="50000"/>
                </a:prstClr>
              </a:innerShdw>
            </a:effectLst>
          </p:spPr>
          <p:txBody>
            <a:bodyPr>
              <a:spAutoFit/>
            </a:bodyPr>
            <a:lstStyle/>
            <a:p>
              <a:pPr algn="ctr">
                <a:defRPr/>
              </a:pPr>
              <a:r>
                <a:rPr lang="en-US" altLang="zh-CN" sz="3000" b="1" dirty="0">
                  <a:ln w="15875">
                    <a:noFill/>
                  </a:ln>
                  <a:solidFill>
                    <a:schemeClr val="bg1"/>
                  </a:solidFill>
                  <a:cs typeface="Arial" panose="020B0604020202020204" pitchFamily="34" charset="0"/>
                </a:rPr>
                <a:t>01</a:t>
              </a:r>
              <a:endParaRPr lang="zh-CN" altLang="en-US" sz="3000" b="1" dirty="0">
                <a:ln w="15875">
                  <a:noFill/>
                </a:ln>
                <a:solidFill>
                  <a:schemeClr val="bg1"/>
                </a:solidFill>
                <a:cs typeface="Arial" panose="020B0604020202020204" pitchFamily="34" charset="0"/>
              </a:endParaRPr>
            </a:p>
          </p:txBody>
        </p:sp>
      </p:grpSp>
      <p:sp>
        <p:nvSpPr>
          <p:cNvPr id="13" name="右箭头 31"/>
          <p:cNvSpPr/>
          <p:nvPr/>
        </p:nvSpPr>
        <p:spPr>
          <a:xfrm>
            <a:off x="2100263" y="1990725"/>
            <a:ext cx="373062" cy="373063"/>
          </a:xfrm>
          <a:prstGeom prst="rightArrow">
            <a:avLst/>
          </a:prstGeom>
          <a:noFill/>
          <a:ln w="38100">
            <a:solidFill>
              <a:srgbClr val="118C3B"/>
            </a:solidFill>
          </a:ln>
        </p:spPr>
        <p:style>
          <a:lnRef idx="2">
            <a:schemeClr val="accent1">
              <a:shade val="50000"/>
            </a:schemeClr>
          </a:lnRef>
          <a:fillRef idx="1">
            <a:schemeClr val="accent1"/>
          </a:fillRef>
          <a:effectRef idx="0">
            <a:schemeClr val="accent1"/>
          </a:effectRef>
          <a:fontRef idx="minor">
            <a:schemeClr val="lt1"/>
          </a:fontRef>
        </p:style>
        <p:txBody>
          <a:bodyPr lIns="118297" tIns="59149" rIns="118297" bIns="59149" anchor="ctr"/>
          <a:lstStyle/>
          <a:p>
            <a:pPr algn="ctr">
              <a:defRPr/>
            </a:pPr>
            <a:endParaRPr lang="zh-CN" altLang="en-US" sz="2160"/>
          </a:p>
        </p:txBody>
      </p:sp>
      <p:sp>
        <p:nvSpPr>
          <p:cNvPr id="29701" name="文本框 1"/>
          <p:cNvSpPr txBox="1">
            <a:spLocks noChangeArrowheads="1"/>
          </p:cNvSpPr>
          <p:nvPr/>
        </p:nvSpPr>
        <p:spPr bwMode="auto">
          <a:xfrm>
            <a:off x="2878138" y="1470025"/>
            <a:ext cx="5691187"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zh-CN" altLang="en-US" sz="2400" dirty="0"/>
              <a:t>必须始终</a:t>
            </a:r>
            <a:r>
              <a:rPr lang="zh-CN" altLang="en-US" sz="2400" dirty="0">
                <a:solidFill>
                  <a:srgbClr val="FF0000"/>
                </a:solidFill>
              </a:rPr>
              <a:t>坚持</a:t>
            </a:r>
            <a:r>
              <a:rPr lang="zh-CN" altLang="en-US" sz="2400" dirty="0"/>
              <a:t>科学社会主义</a:t>
            </a:r>
            <a:r>
              <a:rPr lang="zh-CN" altLang="en-US" sz="2400" dirty="0">
                <a:solidFill>
                  <a:srgbClr val="FF0000"/>
                </a:solidFill>
              </a:rPr>
              <a:t>基本原则</a:t>
            </a:r>
            <a:r>
              <a:rPr lang="zh-CN" altLang="en-US" sz="2400" dirty="0"/>
              <a:t>，反对任何背离科学社会主义基本原则的错误倾向。</a:t>
            </a:r>
          </a:p>
        </p:txBody>
      </p:sp>
      <p:grpSp>
        <p:nvGrpSpPr>
          <p:cNvPr id="29702" name="组合 13" descr="e7d195523061f1c0deeec63e560781cfd59afb0ea006f2a87ABB68BF51EA6619813959095094C18C62A12F549504892A4AAA8C1554C6663626E05CA27F281A14E6983772AFC3FB97135759321DEA3D704CB8FFD9D2544D2074061F3D878A4F24638415FA5D365B2AF4BEC5AD5F5BED89740C60608E45A0F8CE8EF0096094E663250F0E257FDFCC83"/>
          <p:cNvGrpSpPr>
            <a:grpSpLocks/>
          </p:cNvGrpSpPr>
          <p:nvPr/>
        </p:nvGrpSpPr>
        <p:grpSpPr bwMode="auto">
          <a:xfrm>
            <a:off x="452438" y="3187700"/>
            <a:ext cx="1276350" cy="1131888"/>
            <a:chOff x="4772012" y="3050703"/>
            <a:chExt cx="1399307" cy="1240222"/>
          </a:xfrm>
        </p:grpSpPr>
        <p:sp>
          <p:nvSpPr>
            <p:cNvPr id="15" name="Freeform 5"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a:spLocks/>
            </p:cNvSpPr>
            <p:nvPr/>
          </p:nvSpPr>
          <p:spPr bwMode="auto">
            <a:xfrm>
              <a:off x="4772012" y="3050703"/>
              <a:ext cx="1399307" cy="124022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118C3B"/>
            </a:solidFill>
            <a:ln w="12700">
              <a:noFill/>
            </a:ln>
            <a:effectLst>
              <a:outerShdw blurRad="330200" dist="127000" dir="2700000" algn="tl" rotWithShape="0">
                <a:prstClr val="black">
                  <a:alpha val="31000"/>
                </a:prstClr>
              </a:outerShdw>
            </a:effectLst>
          </p:spPr>
          <p:txBody>
            <a:bodyPr lIns="68580" tIns="34290" rIns="68580" bIns="34290"/>
            <a:lstStyle/>
            <a:p>
              <a:pPr>
                <a:defRPr/>
              </a:pPr>
              <a:endParaRPr lang="zh-CN" altLang="en-US"/>
            </a:p>
          </p:txBody>
        </p:sp>
        <p:sp>
          <p:nvSpPr>
            <p:cNvPr id="16" name="Freeform 5"/>
            <p:cNvSpPr>
              <a:spLocks/>
            </p:cNvSpPr>
            <p:nvPr/>
          </p:nvSpPr>
          <p:spPr bwMode="auto">
            <a:xfrm>
              <a:off x="4772012" y="3050703"/>
              <a:ext cx="1090040" cy="124022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 name="connsiteX0" fmla="*/ 2926 w 9929"/>
                <a:gd name="connsiteY0" fmla="*/ 10000 h 10036"/>
                <a:gd name="connsiteX1" fmla="*/ 2141 w 9929"/>
                <a:gd name="connsiteY1" fmla="*/ 9491 h 10036"/>
                <a:gd name="connsiteX2" fmla="*/ 104 w 9929"/>
                <a:gd name="connsiteY2" fmla="*/ 5509 h 10036"/>
                <a:gd name="connsiteX3" fmla="*/ 104 w 9929"/>
                <a:gd name="connsiteY3" fmla="*/ 4491 h 10036"/>
                <a:gd name="connsiteX4" fmla="*/ 2141 w 9929"/>
                <a:gd name="connsiteY4" fmla="*/ 509 h 10036"/>
                <a:gd name="connsiteX5" fmla="*/ 2926 w 9929"/>
                <a:gd name="connsiteY5" fmla="*/ 0 h 10036"/>
                <a:gd name="connsiteX6" fmla="*/ 6999 w 9929"/>
                <a:gd name="connsiteY6" fmla="*/ 0 h 10036"/>
                <a:gd name="connsiteX7" fmla="*/ 7784 w 9929"/>
                <a:gd name="connsiteY7" fmla="*/ 509 h 10036"/>
                <a:gd name="connsiteX8" fmla="*/ 9821 w 9929"/>
                <a:gd name="connsiteY8" fmla="*/ 4491 h 10036"/>
                <a:gd name="connsiteX9" fmla="*/ 9821 w 9929"/>
                <a:gd name="connsiteY9" fmla="*/ 5509 h 10036"/>
                <a:gd name="connsiteX10" fmla="*/ 7784 w 9929"/>
                <a:gd name="connsiteY10" fmla="*/ 9491 h 10036"/>
                <a:gd name="connsiteX11" fmla="*/ 2926 w 9929"/>
                <a:gd name="connsiteY11" fmla="*/ 10000 h 10036"/>
                <a:gd name="connsiteX0" fmla="*/ 2947 w 10000"/>
                <a:gd name="connsiteY0" fmla="*/ 9964 h 9964"/>
                <a:gd name="connsiteX1" fmla="*/ 2156 w 10000"/>
                <a:gd name="connsiteY1" fmla="*/ 9457 h 9964"/>
                <a:gd name="connsiteX2" fmla="*/ 105 w 10000"/>
                <a:gd name="connsiteY2" fmla="*/ 5489 h 9964"/>
                <a:gd name="connsiteX3" fmla="*/ 105 w 10000"/>
                <a:gd name="connsiteY3" fmla="*/ 4475 h 9964"/>
                <a:gd name="connsiteX4" fmla="*/ 2156 w 10000"/>
                <a:gd name="connsiteY4" fmla="*/ 507 h 9964"/>
                <a:gd name="connsiteX5" fmla="*/ 2947 w 10000"/>
                <a:gd name="connsiteY5" fmla="*/ 0 h 9964"/>
                <a:gd name="connsiteX6" fmla="*/ 7049 w 10000"/>
                <a:gd name="connsiteY6" fmla="*/ 0 h 9964"/>
                <a:gd name="connsiteX7" fmla="*/ 7840 w 10000"/>
                <a:gd name="connsiteY7" fmla="*/ 507 h 9964"/>
                <a:gd name="connsiteX8" fmla="*/ 9891 w 10000"/>
                <a:gd name="connsiteY8" fmla="*/ 4475 h 9964"/>
                <a:gd name="connsiteX9" fmla="*/ 9891 w 10000"/>
                <a:gd name="connsiteY9" fmla="*/ 5489 h 9964"/>
                <a:gd name="connsiteX10" fmla="*/ 2947 w 10000"/>
                <a:gd name="connsiteY10" fmla="*/ 9964 h 9964"/>
                <a:gd name="connsiteX0" fmla="*/ 2947 w 10070"/>
                <a:gd name="connsiteY0" fmla="*/ 10000 h 10000"/>
                <a:gd name="connsiteX1" fmla="*/ 2156 w 10070"/>
                <a:gd name="connsiteY1" fmla="*/ 9491 h 10000"/>
                <a:gd name="connsiteX2" fmla="*/ 105 w 10070"/>
                <a:gd name="connsiteY2" fmla="*/ 5509 h 10000"/>
                <a:gd name="connsiteX3" fmla="*/ 105 w 10070"/>
                <a:gd name="connsiteY3" fmla="*/ 4491 h 10000"/>
                <a:gd name="connsiteX4" fmla="*/ 2156 w 10070"/>
                <a:gd name="connsiteY4" fmla="*/ 509 h 10000"/>
                <a:gd name="connsiteX5" fmla="*/ 2947 w 10070"/>
                <a:gd name="connsiteY5" fmla="*/ 0 h 10000"/>
                <a:gd name="connsiteX6" fmla="*/ 7049 w 10070"/>
                <a:gd name="connsiteY6" fmla="*/ 0 h 10000"/>
                <a:gd name="connsiteX7" fmla="*/ 7840 w 10070"/>
                <a:gd name="connsiteY7" fmla="*/ 509 h 10000"/>
                <a:gd name="connsiteX8" fmla="*/ 9891 w 10070"/>
                <a:gd name="connsiteY8" fmla="*/ 4491 h 10000"/>
                <a:gd name="connsiteX9" fmla="*/ 2947 w 10070"/>
                <a:gd name="connsiteY9" fmla="*/ 10000 h 10000"/>
                <a:gd name="connsiteX0" fmla="*/ 2947 w 8049"/>
                <a:gd name="connsiteY0" fmla="*/ 10391 h 10391"/>
                <a:gd name="connsiteX1" fmla="*/ 2156 w 8049"/>
                <a:gd name="connsiteY1" fmla="*/ 9882 h 10391"/>
                <a:gd name="connsiteX2" fmla="*/ 105 w 8049"/>
                <a:gd name="connsiteY2" fmla="*/ 5900 h 10391"/>
                <a:gd name="connsiteX3" fmla="*/ 105 w 8049"/>
                <a:gd name="connsiteY3" fmla="*/ 4882 h 10391"/>
                <a:gd name="connsiteX4" fmla="*/ 2156 w 8049"/>
                <a:gd name="connsiteY4" fmla="*/ 900 h 10391"/>
                <a:gd name="connsiteX5" fmla="*/ 2947 w 8049"/>
                <a:gd name="connsiteY5" fmla="*/ 391 h 10391"/>
                <a:gd name="connsiteX6" fmla="*/ 7049 w 8049"/>
                <a:gd name="connsiteY6" fmla="*/ 391 h 10391"/>
                <a:gd name="connsiteX7" fmla="*/ 7840 w 8049"/>
                <a:gd name="connsiteY7" fmla="*/ 900 h 10391"/>
                <a:gd name="connsiteX8" fmla="*/ 2947 w 8049"/>
                <a:gd name="connsiteY8" fmla="*/ 10391 h 10391"/>
                <a:gd name="connsiteX0" fmla="*/ 3660 w 9981"/>
                <a:gd name="connsiteY0" fmla="*/ 9640 h 9640"/>
                <a:gd name="connsiteX1" fmla="*/ 2678 w 9981"/>
                <a:gd name="connsiteY1" fmla="*/ 9150 h 9640"/>
                <a:gd name="connsiteX2" fmla="*/ 129 w 9981"/>
                <a:gd name="connsiteY2" fmla="*/ 5318 h 9640"/>
                <a:gd name="connsiteX3" fmla="*/ 129 w 9981"/>
                <a:gd name="connsiteY3" fmla="*/ 4338 h 9640"/>
                <a:gd name="connsiteX4" fmla="*/ 2678 w 9981"/>
                <a:gd name="connsiteY4" fmla="*/ 506 h 9640"/>
                <a:gd name="connsiteX5" fmla="*/ 3660 w 9981"/>
                <a:gd name="connsiteY5" fmla="*/ 16 h 9640"/>
                <a:gd name="connsiteX6" fmla="*/ 8757 w 9981"/>
                <a:gd name="connsiteY6" fmla="*/ 16 h 9640"/>
                <a:gd name="connsiteX7" fmla="*/ 9739 w 9981"/>
                <a:gd name="connsiteY7" fmla="*/ 506 h 9640"/>
                <a:gd name="connsiteX8" fmla="*/ 3660 w 9981"/>
                <a:gd name="connsiteY8" fmla="*/ 9640 h 9640"/>
                <a:gd name="connsiteX0" fmla="*/ 3667 w 9758"/>
                <a:gd name="connsiteY0" fmla="*/ 10713 h 10713"/>
                <a:gd name="connsiteX1" fmla="*/ 2683 w 9758"/>
                <a:gd name="connsiteY1" fmla="*/ 10205 h 10713"/>
                <a:gd name="connsiteX2" fmla="*/ 129 w 9758"/>
                <a:gd name="connsiteY2" fmla="*/ 6230 h 10713"/>
                <a:gd name="connsiteX3" fmla="*/ 129 w 9758"/>
                <a:gd name="connsiteY3" fmla="*/ 5213 h 10713"/>
                <a:gd name="connsiteX4" fmla="*/ 2683 w 9758"/>
                <a:gd name="connsiteY4" fmla="*/ 1238 h 10713"/>
                <a:gd name="connsiteX5" fmla="*/ 3667 w 9758"/>
                <a:gd name="connsiteY5" fmla="*/ 730 h 10713"/>
                <a:gd name="connsiteX6" fmla="*/ 8774 w 9758"/>
                <a:gd name="connsiteY6" fmla="*/ 730 h 10713"/>
                <a:gd name="connsiteX7" fmla="*/ 9758 w 9758"/>
                <a:gd name="connsiteY7" fmla="*/ 1238 h 10713"/>
                <a:gd name="connsiteX8" fmla="*/ 3667 w 9758"/>
                <a:gd name="connsiteY8" fmla="*/ 10713 h 10713"/>
                <a:gd name="connsiteX0" fmla="*/ 3758 w 10000"/>
                <a:gd name="connsiteY0" fmla="*/ 9319 h 9319"/>
                <a:gd name="connsiteX1" fmla="*/ 2750 w 10000"/>
                <a:gd name="connsiteY1" fmla="*/ 8845 h 9319"/>
                <a:gd name="connsiteX2" fmla="*/ 132 w 10000"/>
                <a:gd name="connsiteY2" fmla="*/ 5134 h 9319"/>
                <a:gd name="connsiteX3" fmla="*/ 132 w 10000"/>
                <a:gd name="connsiteY3" fmla="*/ 4185 h 9319"/>
                <a:gd name="connsiteX4" fmla="*/ 2750 w 10000"/>
                <a:gd name="connsiteY4" fmla="*/ 475 h 9319"/>
                <a:gd name="connsiteX5" fmla="*/ 3758 w 10000"/>
                <a:gd name="connsiteY5" fmla="*/ 0 h 9319"/>
                <a:gd name="connsiteX6" fmla="*/ 8992 w 10000"/>
                <a:gd name="connsiteY6" fmla="*/ 0 h 9319"/>
                <a:gd name="connsiteX7" fmla="*/ 10000 w 10000"/>
                <a:gd name="connsiteY7" fmla="*/ 475 h 9319"/>
                <a:gd name="connsiteX8" fmla="*/ 3758 w 10000"/>
                <a:gd name="connsiteY8" fmla="*/ 9319 h 9319"/>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3758 w 10000"/>
                <a:gd name="connsiteY8"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7779 w 10000"/>
                <a:gd name="connsiteY8" fmla="*/ 5715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7779 w 10000"/>
                <a:gd name="connsiteY8" fmla="*/ 5715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7779 w 10000"/>
                <a:gd name="connsiteY8" fmla="*/ 5715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7657 w 10000"/>
                <a:gd name="connsiteY8" fmla="*/ 5358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6803 w 10000"/>
                <a:gd name="connsiteY8" fmla="*/ 4894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6803 w 10000"/>
                <a:gd name="connsiteY8" fmla="*/ 4894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6803 w 10000"/>
                <a:gd name="connsiteY8" fmla="*/ 4894 h 10000"/>
                <a:gd name="connsiteX9" fmla="*/ 3758 w 10000"/>
                <a:gd name="connsiteY9" fmla="*/ 10000 h 10000"/>
                <a:gd name="connsiteX0" fmla="*/ 3758 w 10027"/>
                <a:gd name="connsiteY0" fmla="*/ 10000 h 10000"/>
                <a:gd name="connsiteX1" fmla="*/ 2750 w 10027"/>
                <a:gd name="connsiteY1" fmla="*/ 9491 h 10000"/>
                <a:gd name="connsiteX2" fmla="*/ 132 w 10027"/>
                <a:gd name="connsiteY2" fmla="*/ 5509 h 10000"/>
                <a:gd name="connsiteX3" fmla="*/ 132 w 10027"/>
                <a:gd name="connsiteY3" fmla="*/ 4491 h 10000"/>
                <a:gd name="connsiteX4" fmla="*/ 2750 w 10027"/>
                <a:gd name="connsiteY4" fmla="*/ 510 h 10000"/>
                <a:gd name="connsiteX5" fmla="*/ 3758 w 10027"/>
                <a:gd name="connsiteY5" fmla="*/ 0 h 10000"/>
                <a:gd name="connsiteX6" fmla="*/ 8992 w 10027"/>
                <a:gd name="connsiteY6" fmla="*/ 0 h 10000"/>
                <a:gd name="connsiteX7" fmla="*/ 10000 w 10027"/>
                <a:gd name="connsiteY7" fmla="*/ 510 h 10000"/>
                <a:gd name="connsiteX8" fmla="*/ 6803 w 10027"/>
                <a:gd name="connsiteY8" fmla="*/ 4894 h 10000"/>
                <a:gd name="connsiteX9" fmla="*/ 3758 w 10027"/>
                <a:gd name="connsiteY9" fmla="*/ 10000 h 10000"/>
                <a:gd name="connsiteX0" fmla="*/ 3758 w 10033"/>
                <a:gd name="connsiteY0" fmla="*/ 10000 h 10000"/>
                <a:gd name="connsiteX1" fmla="*/ 2750 w 10033"/>
                <a:gd name="connsiteY1" fmla="*/ 9491 h 10000"/>
                <a:gd name="connsiteX2" fmla="*/ 132 w 10033"/>
                <a:gd name="connsiteY2" fmla="*/ 5509 h 10000"/>
                <a:gd name="connsiteX3" fmla="*/ 132 w 10033"/>
                <a:gd name="connsiteY3" fmla="*/ 4491 h 10000"/>
                <a:gd name="connsiteX4" fmla="*/ 2750 w 10033"/>
                <a:gd name="connsiteY4" fmla="*/ 510 h 10000"/>
                <a:gd name="connsiteX5" fmla="*/ 3758 w 10033"/>
                <a:gd name="connsiteY5" fmla="*/ 0 h 10000"/>
                <a:gd name="connsiteX6" fmla="*/ 8992 w 10033"/>
                <a:gd name="connsiteY6" fmla="*/ 0 h 10000"/>
                <a:gd name="connsiteX7" fmla="*/ 10000 w 10033"/>
                <a:gd name="connsiteY7" fmla="*/ 510 h 10000"/>
                <a:gd name="connsiteX8" fmla="*/ 6864 w 10033"/>
                <a:gd name="connsiteY8" fmla="*/ 5055 h 10000"/>
                <a:gd name="connsiteX9" fmla="*/ 3758 w 10033"/>
                <a:gd name="connsiteY9" fmla="*/ 10000 h 10000"/>
                <a:gd name="connsiteX0" fmla="*/ 3758 w 10035"/>
                <a:gd name="connsiteY0" fmla="*/ 10000 h 10000"/>
                <a:gd name="connsiteX1" fmla="*/ 2750 w 10035"/>
                <a:gd name="connsiteY1" fmla="*/ 9491 h 10000"/>
                <a:gd name="connsiteX2" fmla="*/ 132 w 10035"/>
                <a:gd name="connsiteY2" fmla="*/ 5509 h 10000"/>
                <a:gd name="connsiteX3" fmla="*/ 132 w 10035"/>
                <a:gd name="connsiteY3" fmla="*/ 4491 h 10000"/>
                <a:gd name="connsiteX4" fmla="*/ 2750 w 10035"/>
                <a:gd name="connsiteY4" fmla="*/ 510 h 10000"/>
                <a:gd name="connsiteX5" fmla="*/ 3758 w 10035"/>
                <a:gd name="connsiteY5" fmla="*/ 0 h 10000"/>
                <a:gd name="connsiteX6" fmla="*/ 8992 w 10035"/>
                <a:gd name="connsiteY6" fmla="*/ 0 h 10000"/>
                <a:gd name="connsiteX7" fmla="*/ 10000 w 10035"/>
                <a:gd name="connsiteY7" fmla="*/ 510 h 10000"/>
                <a:gd name="connsiteX8" fmla="*/ 6864 w 10035"/>
                <a:gd name="connsiteY8" fmla="*/ 5055 h 10000"/>
                <a:gd name="connsiteX9" fmla="*/ 3758 w 10035"/>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 name="connsiteX0" fmla="*/ 3758 w 10031"/>
                <a:gd name="connsiteY0" fmla="*/ 10000 h 10000"/>
                <a:gd name="connsiteX1" fmla="*/ 2750 w 10031"/>
                <a:gd name="connsiteY1" fmla="*/ 9491 h 10000"/>
                <a:gd name="connsiteX2" fmla="*/ 132 w 10031"/>
                <a:gd name="connsiteY2" fmla="*/ 5509 h 10000"/>
                <a:gd name="connsiteX3" fmla="*/ 132 w 10031"/>
                <a:gd name="connsiteY3" fmla="*/ 4491 h 10000"/>
                <a:gd name="connsiteX4" fmla="*/ 2750 w 10031"/>
                <a:gd name="connsiteY4" fmla="*/ 510 h 10000"/>
                <a:gd name="connsiteX5" fmla="*/ 3758 w 10031"/>
                <a:gd name="connsiteY5" fmla="*/ 0 h 10000"/>
                <a:gd name="connsiteX6" fmla="*/ 8992 w 10031"/>
                <a:gd name="connsiteY6" fmla="*/ 0 h 10000"/>
                <a:gd name="connsiteX7" fmla="*/ 10000 w 10031"/>
                <a:gd name="connsiteY7" fmla="*/ 510 h 10000"/>
                <a:gd name="connsiteX8" fmla="*/ 6864 w 10031"/>
                <a:gd name="connsiteY8" fmla="*/ 5055 h 10000"/>
                <a:gd name="connsiteX9" fmla="*/ 3758 w 10031"/>
                <a:gd name="connsiteY9" fmla="*/ 10000 h 10000"/>
                <a:gd name="connsiteX0" fmla="*/ 3758 w 10031"/>
                <a:gd name="connsiteY0" fmla="*/ 10000 h 10000"/>
                <a:gd name="connsiteX1" fmla="*/ 2750 w 10031"/>
                <a:gd name="connsiteY1" fmla="*/ 9491 h 10000"/>
                <a:gd name="connsiteX2" fmla="*/ 132 w 10031"/>
                <a:gd name="connsiteY2" fmla="*/ 5509 h 10000"/>
                <a:gd name="connsiteX3" fmla="*/ 132 w 10031"/>
                <a:gd name="connsiteY3" fmla="*/ 4491 h 10000"/>
                <a:gd name="connsiteX4" fmla="*/ 2750 w 10031"/>
                <a:gd name="connsiteY4" fmla="*/ 510 h 10000"/>
                <a:gd name="connsiteX5" fmla="*/ 3758 w 10031"/>
                <a:gd name="connsiteY5" fmla="*/ 0 h 10000"/>
                <a:gd name="connsiteX6" fmla="*/ 8992 w 10031"/>
                <a:gd name="connsiteY6" fmla="*/ 0 h 10000"/>
                <a:gd name="connsiteX7" fmla="*/ 10000 w 10031"/>
                <a:gd name="connsiteY7" fmla="*/ 510 h 10000"/>
                <a:gd name="connsiteX8" fmla="*/ 6864 w 10031"/>
                <a:gd name="connsiteY8" fmla="*/ 5055 h 10000"/>
                <a:gd name="connsiteX9" fmla="*/ 3758 w 10031"/>
                <a:gd name="connsiteY9" fmla="*/ 10000 h 10000"/>
                <a:gd name="connsiteX0" fmla="*/ 3758 w 10035"/>
                <a:gd name="connsiteY0" fmla="*/ 10000 h 10000"/>
                <a:gd name="connsiteX1" fmla="*/ 2750 w 10035"/>
                <a:gd name="connsiteY1" fmla="*/ 9491 h 10000"/>
                <a:gd name="connsiteX2" fmla="*/ 132 w 10035"/>
                <a:gd name="connsiteY2" fmla="*/ 5509 h 10000"/>
                <a:gd name="connsiteX3" fmla="*/ 132 w 10035"/>
                <a:gd name="connsiteY3" fmla="*/ 4491 h 10000"/>
                <a:gd name="connsiteX4" fmla="*/ 2750 w 10035"/>
                <a:gd name="connsiteY4" fmla="*/ 510 h 10000"/>
                <a:gd name="connsiteX5" fmla="*/ 3758 w 10035"/>
                <a:gd name="connsiteY5" fmla="*/ 0 h 10000"/>
                <a:gd name="connsiteX6" fmla="*/ 8992 w 10035"/>
                <a:gd name="connsiteY6" fmla="*/ 0 h 10000"/>
                <a:gd name="connsiteX7" fmla="*/ 10000 w 10035"/>
                <a:gd name="connsiteY7" fmla="*/ 510 h 10000"/>
                <a:gd name="connsiteX8" fmla="*/ 6864 w 10035"/>
                <a:gd name="connsiteY8" fmla="*/ 5055 h 10000"/>
                <a:gd name="connsiteX9" fmla="*/ 3758 w 10035"/>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8" h="10000">
                  <a:moveTo>
                    <a:pt x="3758" y="10000"/>
                  </a:moveTo>
                  <a:cubicBezTo>
                    <a:pt x="3393" y="10000"/>
                    <a:pt x="2935" y="9770"/>
                    <a:pt x="2750" y="9491"/>
                  </a:cubicBezTo>
                  <a:lnTo>
                    <a:pt x="132" y="5509"/>
                  </a:lnTo>
                  <a:cubicBezTo>
                    <a:pt x="-44" y="5230"/>
                    <a:pt x="-44" y="4770"/>
                    <a:pt x="132" y="4491"/>
                  </a:cubicBezTo>
                  <a:lnTo>
                    <a:pt x="2750" y="510"/>
                  </a:lnTo>
                  <a:cubicBezTo>
                    <a:pt x="2935" y="231"/>
                    <a:pt x="3393" y="0"/>
                    <a:pt x="3758" y="0"/>
                  </a:cubicBezTo>
                  <a:lnTo>
                    <a:pt x="8992" y="0"/>
                  </a:lnTo>
                  <a:cubicBezTo>
                    <a:pt x="9365" y="0"/>
                    <a:pt x="9853" y="233"/>
                    <a:pt x="10000" y="510"/>
                  </a:cubicBezTo>
                  <a:cubicBezTo>
                    <a:pt x="10057" y="2976"/>
                    <a:pt x="9918" y="4465"/>
                    <a:pt x="6864" y="5055"/>
                  </a:cubicBezTo>
                  <a:cubicBezTo>
                    <a:pt x="3496" y="5539"/>
                    <a:pt x="4596" y="9371"/>
                    <a:pt x="3758" y="10000"/>
                  </a:cubicBezTo>
                  <a:close/>
                </a:path>
              </a:pathLst>
            </a:custGeom>
            <a:gradFill flip="none" rotWithShape="1">
              <a:gsLst>
                <a:gs pos="50000">
                  <a:srgbClr val="FFFFFF">
                    <a:alpha val="23000"/>
                  </a:srgbClr>
                </a:gs>
                <a:gs pos="0">
                  <a:schemeClr val="bg1">
                    <a:alpha val="0"/>
                  </a:schemeClr>
                </a:gs>
                <a:gs pos="74000">
                  <a:schemeClr val="bg1">
                    <a:lumMod val="88000"/>
                    <a:lumOff val="12000"/>
                    <a:alpha val="80000"/>
                  </a:schemeClr>
                </a:gs>
              </a:gsLst>
              <a:lin ang="2700000" scaled="1"/>
              <a:tileRect/>
            </a:gradFill>
            <a:ln w="12700">
              <a:noFill/>
            </a:ln>
            <a:effectLst/>
          </p:spPr>
          <p:txBody>
            <a:bodyPr lIns="68580" tIns="34290" rIns="68580" bIns="34290"/>
            <a:lstStyle/>
            <a:p>
              <a:pPr>
                <a:defRPr/>
              </a:pPr>
              <a:endParaRPr lang="zh-CN" altLang="en-US" dirty="0"/>
            </a:p>
          </p:txBody>
        </p:sp>
        <p:sp>
          <p:nvSpPr>
            <p:cNvPr id="17" name="文本框 16"/>
            <p:cNvSpPr txBox="1"/>
            <p:nvPr/>
          </p:nvSpPr>
          <p:spPr>
            <a:xfrm>
              <a:off x="5047427" y="3355705"/>
              <a:ext cx="848476" cy="607330"/>
            </a:xfrm>
            <a:prstGeom prst="rect">
              <a:avLst/>
            </a:prstGeom>
            <a:noFill/>
            <a:ln>
              <a:noFill/>
            </a:ln>
            <a:effectLst>
              <a:innerShdw blurRad="63500" dist="50800" dir="13500000">
                <a:prstClr val="black">
                  <a:alpha val="50000"/>
                </a:prstClr>
              </a:innerShdw>
            </a:effectLst>
          </p:spPr>
          <p:txBody>
            <a:bodyPr>
              <a:spAutoFit/>
            </a:bodyPr>
            <a:lstStyle/>
            <a:p>
              <a:pPr algn="ctr">
                <a:defRPr/>
              </a:pPr>
              <a:r>
                <a:rPr lang="en-US" altLang="zh-CN" sz="3000" b="1" dirty="0">
                  <a:ln w="15875">
                    <a:noFill/>
                  </a:ln>
                  <a:solidFill>
                    <a:schemeClr val="bg1"/>
                  </a:solidFill>
                  <a:cs typeface="Arial" panose="020B0604020202020204" pitchFamily="34" charset="0"/>
                </a:rPr>
                <a:t>02</a:t>
              </a:r>
              <a:endParaRPr lang="zh-CN" altLang="en-US" sz="3000" b="1" dirty="0">
                <a:ln w="15875">
                  <a:noFill/>
                </a:ln>
                <a:solidFill>
                  <a:schemeClr val="bg1"/>
                </a:solidFill>
                <a:cs typeface="Arial" panose="020B0604020202020204" pitchFamily="34" charset="0"/>
              </a:endParaRPr>
            </a:p>
          </p:txBody>
        </p:sp>
      </p:grpSp>
      <p:sp>
        <p:nvSpPr>
          <p:cNvPr id="18" name="右箭头 31"/>
          <p:cNvSpPr/>
          <p:nvPr/>
        </p:nvSpPr>
        <p:spPr>
          <a:xfrm>
            <a:off x="2100263" y="3611563"/>
            <a:ext cx="373062" cy="373062"/>
          </a:xfrm>
          <a:prstGeom prst="rightArrow">
            <a:avLst/>
          </a:prstGeom>
          <a:noFill/>
          <a:ln w="38100">
            <a:solidFill>
              <a:srgbClr val="118C3B"/>
            </a:solidFill>
          </a:ln>
        </p:spPr>
        <p:style>
          <a:lnRef idx="2">
            <a:schemeClr val="accent1">
              <a:shade val="50000"/>
            </a:schemeClr>
          </a:lnRef>
          <a:fillRef idx="1">
            <a:schemeClr val="accent1"/>
          </a:fillRef>
          <a:effectRef idx="0">
            <a:schemeClr val="accent1"/>
          </a:effectRef>
          <a:fontRef idx="minor">
            <a:schemeClr val="lt1"/>
          </a:fontRef>
        </p:style>
        <p:txBody>
          <a:bodyPr lIns="118297" tIns="59149" rIns="118297" bIns="59149" anchor="ctr"/>
          <a:lstStyle/>
          <a:p>
            <a:pPr algn="ctr">
              <a:defRPr/>
            </a:pPr>
            <a:endParaRPr lang="zh-CN" altLang="en-US" sz="2160"/>
          </a:p>
        </p:txBody>
      </p:sp>
      <p:sp>
        <p:nvSpPr>
          <p:cNvPr id="29704" name="文本框 18"/>
          <p:cNvSpPr txBox="1">
            <a:spLocks noChangeArrowheads="1"/>
          </p:cNvSpPr>
          <p:nvPr/>
        </p:nvSpPr>
        <p:spPr bwMode="auto">
          <a:xfrm>
            <a:off x="2878138" y="3090863"/>
            <a:ext cx="5691187"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zh-CN" altLang="en-US" sz="2400" dirty="0"/>
              <a:t>要善于把科学社会主义</a:t>
            </a:r>
            <a:r>
              <a:rPr lang="zh-CN" altLang="en-US" sz="2400" dirty="0">
                <a:solidFill>
                  <a:srgbClr val="FF0000"/>
                </a:solidFill>
              </a:rPr>
              <a:t>基本原则与本国实际相结合</a:t>
            </a:r>
            <a:r>
              <a:rPr lang="zh-CN" altLang="en-US" sz="2400" dirty="0"/>
              <a:t>，创造性地回答和解决革命、建设、改革中的重大问题。</a:t>
            </a:r>
          </a:p>
        </p:txBody>
      </p:sp>
      <p:grpSp>
        <p:nvGrpSpPr>
          <p:cNvPr id="29705" name="组合 19" descr="e7d195523061f1c0deeec63e560781cfd59afb0ea006f2a87ABB68BF51EA6619813959095094C18C62A12F549504892A4AAA8C1554C6663626E05CA27F281A14E6983772AFC3FB97135759321DEA3D704CB8FFD9D2544D2074061F3D878A4F24638415FA5D365B2AF4BEC5AD5F5BED89740C60608E45A0F8CE8EF0096094E663250F0E257FDFCC83"/>
          <p:cNvGrpSpPr>
            <a:grpSpLocks/>
          </p:cNvGrpSpPr>
          <p:nvPr/>
        </p:nvGrpSpPr>
        <p:grpSpPr bwMode="auto">
          <a:xfrm>
            <a:off x="452438" y="4808538"/>
            <a:ext cx="1276350" cy="1131887"/>
            <a:chOff x="4772012" y="3050703"/>
            <a:chExt cx="1399307" cy="1240222"/>
          </a:xfrm>
        </p:grpSpPr>
        <p:sp>
          <p:nvSpPr>
            <p:cNvPr id="21" name="Freeform 5"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a:spLocks/>
            </p:cNvSpPr>
            <p:nvPr/>
          </p:nvSpPr>
          <p:spPr bwMode="auto">
            <a:xfrm>
              <a:off x="4772012" y="3050703"/>
              <a:ext cx="1399307" cy="124022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118C3B"/>
            </a:solidFill>
            <a:ln w="12700">
              <a:noFill/>
            </a:ln>
            <a:effectLst>
              <a:outerShdw blurRad="330200" dist="127000" dir="2700000" algn="tl" rotWithShape="0">
                <a:prstClr val="black">
                  <a:alpha val="31000"/>
                </a:prstClr>
              </a:outerShdw>
            </a:effectLst>
          </p:spPr>
          <p:txBody>
            <a:bodyPr lIns="68580" tIns="34290" rIns="68580" bIns="34290"/>
            <a:lstStyle/>
            <a:p>
              <a:pPr>
                <a:defRPr/>
              </a:pPr>
              <a:endParaRPr lang="zh-CN" altLang="en-US"/>
            </a:p>
          </p:txBody>
        </p:sp>
        <p:sp>
          <p:nvSpPr>
            <p:cNvPr id="22" name="Freeform 5"/>
            <p:cNvSpPr>
              <a:spLocks/>
            </p:cNvSpPr>
            <p:nvPr/>
          </p:nvSpPr>
          <p:spPr bwMode="auto">
            <a:xfrm>
              <a:off x="4772012" y="3050703"/>
              <a:ext cx="1090040" cy="124022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 name="connsiteX0" fmla="*/ 2926 w 9929"/>
                <a:gd name="connsiteY0" fmla="*/ 10000 h 10036"/>
                <a:gd name="connsiteX1" fmla="*/ 2141 w 9929"/>
                <a:gd name="connsiteY1" fmla="*/ 9491 h 10036"/>
                <a:gd name="connsiteX2" fmla="*/ 104 w 9929"/>
                <a:gd name="connsiteY2" fmla="*/ 5509 h 10036"/>
                <a:gd name="connsiteX3" fmla="*/ 104 w 9929"/>
                <a:gd name="connsiteY3" fmla="*/ 4491 h 10036"/>
                <a:gd name="connsiteX4" fmla="*/ 2141 w 9929"/>
                <a:gd name="connsiteY4" fmla="*/ 509 h 10036"/>
                <a:gd name="connsiteX5" fmla="*/ 2926 w 9929"/>
                <a:gd name="connsiteY5" fmla="*/ 0 h 10036"/>
                <a:gd name="connsiteX6" fmla="*/ 6999 w 9929"/>
                <a:gd name="connsiteY6" fmla="*/ 0 h 10036"/>
                <a:gd name="connsiteX7" fmla="*/ 7784 w 9929"/>
                <a:gd name="connsiteY7" fmla="*/ 509 h 10036"/>
                <a:gd name="connsiteX8" fmla="*/ 9821 w 9929"/>
                <a:gd name="connsiteY8" fmla="*/ 4491 h 10036"/>
                <a:gd name="connsiteX9" fmla="*/ 9821 w 9929"/>
                <a:gd name="connsiteY9" fmla="*/ 5509 h 10036"/>
                <a:gd name="connsiteX10" fmla="*/ 7784 w 9929"/>
                <a:gd name="connsiteY10" fmla="*/ 9491 h 10036"/>
                <a:gd name="connsiteX11" fmla="*/ 2926 w 9929"/>
                <a:gd name="connsiteY11" fmla="*/ 10000 h 10036"/>
                <a:gd name="connsiteX0" fmla="*/ 2947 w 10000"/>
                <a:gd name="connsiteY0" fmla="*/ 9964 h 9964"/>
                <a:gd name="connsiteX1" fmla="*/ 2156 w 10000"/>
                <a:gd name="connsiteY1" fmla="*/ 9457 h 9964"/>
                <a:gd name="connsiteX2" fmla="*/ 105 w 10000"/>
                <a:gd name="connsiteY2" fmla="*/ 5489 h 9964"/>
                <a:gd name="connsiteX3" fmla="*/ 105 w 10000"/>
                <a:gd name="connsiteY3" fmla="*/ 4475 h 9964"/>
                <a:gd name="connsiteX4" fmla="*/ 2156 w 10000"/>
                <a:gd name="connsiteY4" fmla="*/ 507 h 9964"/>
                <a:gd name="connsiteX5" fmla="*/ 2947 w 10000"/>
                <a:gd name="connsiteY5" fmla="*/ 0 h 9964"/>
                <a:gd name="connsiteX6" fmla="*/ 7049 w 10000"/>
                <a:gd name="connsiteY6" fmla="*/ 0 h 9964"/>
                <a:gd name="connsiteX7" fmla="*/ 7840 w 10000"/>
                <a:gd name="connsiteY7" fmla="*/ 507 h 9964"/>
                <a:gd name="connsiteX8" fmla="*/ 9891 w 10000"/>
                <a:gd name="connsiteY8" fmla="*/ 4475 h 9964"/>
                <a:gd name="connsiteX9" fmla="*/ 9891 w 10000"/>
                <a:gd name="connsiteY9" fmla="*/ 5489 h 9964"/>
                <a:gd name="connsiteX10" fmla="*/ 2947 w 10000"/>
                <a:gd name="connsiteY10" fmla="*/ 9964 h 9964"/>
                <a:gd name="connsiteX0" fmla="*/ 2947 w 10070"/>
                <a:gd name="connsiteY0" fmla="*/ 10000 h 10000"/>
                <a:gd name="connsiteX1" fmla="*/ 2156 w 10070"/>
                <a:gd name="connsiteY1" fmla="*/ 9491 h 10000"/>
                <a:gd name="connsiteX2" fmla="*/ 105 w 10070"/>
                <a:gd name="connsiteY2" fmla="*/ 5509 h 10000"/>
                <a:gd name="connsiteX3" fmla="*/ 105 w 10070"/>
                <a:gd name="connsiteY3" fmla="*/ 4491 h 10000"/>
                <a:gd name="connsiteX4" fmla="*/ 2156 w 10070"/>
                <a:gd name="connsiteY4" fmla="*/ 509 h 10000"/>
                <a:gd name="connsiteX5" fmla="*/ 2947 w 10070"/>
                <a:gd name="connsiteY5" fmla="*/ 0 h 10000"/>
                <a:gd name="connsiteX6" fmla="*/ 7049 w 10070"/>
                <a:gd name="connsiteY6" fmla="*/ 0 h 10000"/>
                <a:gd name="connsiteX7" fmla="*/ 7840 w 10070"/>
                <a:gd name="connsiteY7" fmla="*/ 509 h 10000"/>
                <a:gd name="connsiteX8" fmla="*/ 9891 w 10070"/>
                <a:gd name="connsiteY8" fmla="*/ 4491 h 10000"/>
                <a:gd name="connsiteX9" fmla="*/ 2947 w 10070"/>
                <a:gd name="connsiteY9" fmla="*/ 10000 h 10000"/>
                <a:gd name="connsiteX0" fmla="*/ 2947 w 8049"/>
                <a:gd name="connsiteY0" fmla="*/ 10391 h 10391"/>
                <a:gd name="connsiteX1" fmla="*/ 2156 w 8049"/>
                <a:gd name="connsiteY1" fmla="*/ 9882 h 10391"/>
                <a:gd name="connsiteX2" fmla="*/ 105 w 8049"/>
                <a:gd name="connsiteY2" fmla="*/ 5900 h 10391"/>
                <a:gd name="connsiteX3" fmla="*/ 105 w 8049"/>
                <a:gd name="connsiteY3" fmla="*/ 4882 h 10391"/>
                <a:gd name="connsiteX4" fmla="*/ 2156 w 8049"/>
                <a:gd name="connsiteY4" fmla="*/ 900 h 10391"/>
                <a:gd name="connsiteX5" fmla="*/ 2947 w 8049"/>
                <a:gd name="connsiteY5" fmla="*/ 391 h 10391"/>
                <a:gd name="connsiteX6" fmla="*/ 7049 w 8049"/>
                <a:gd name="connsiteY6" fmla="*/ 391 h 10391"/>
                <a:gd name="connsiteX7" fmla="*/ 7840 w 8049"/>
                <a:gd name="connsiteY7" fmla="*/ 900 h 10391"/>
                <a:gd name="connsiteX8" fmla="*/ 2947 w 8049"/>
                <a:gd name="connsiteY8" fmla="*/ 10391 h 10391"/>
                <a:gd name="connsiteX0" fmla="*/ 3660 w 9981"/>
                <a:gd name="connsiteY0" fmla="*/ 9640 h 9640"/>
                <a:gd name="connsiteX1" fmla="*/ 2678 w 9981"/>
                <a:gd name="connsiteY1" fmla="*/ 9150 h 9640"/>
                <a:gd name="connsiteX2" fmla="*/ 129 w 9981"/>
                <a:gd name="connsiteY2" fmla="*/ 5318 h 9640"/>
                <a:gd name="connsiteX3" fmla="*/ 129 w 9981"/>
                <a:gd name="connsiteY3" fmla="*/ 4338 h 9640"/>
                <a:gd name="connsiteX4" fmla="*/ 2678 w 9981"/>
                <a:gd name="connsiteY4" fmla="*/ 506 h 9640"/>
                <a:gd name="connsiteX5" fmla="*/ 3660 w 9981"/>
                <a:gd name="connsiteY5" fmla="*/ 16 h 9640"/>
                <a:gd name="connsiteX6" fmla="*/ 8757 w 9981"/>
                <a:gd name="connsiteY6" fmla="*/ 16 h 9640"/>
                <a:gd name="connsiteX7" fmla="*/ 9739 w 9981"/>
                <a:gd name="connsiteY7" fmla="*/ 506 h 9640"/>
                <a:gd name="connsiteX8" fmla="*/ 3660 w 9981"/>
                <a:gd name="connsiteY8" fmla="*/ 9640 h 9640"/>
                <a:gd name="connsiteX0" fmla="*/ 3667 w 9758"/>
                <a:gd name="connsiteY0" fmla="*/ 10713 h 10713"/>
                <a:gd name="connsiteX1" fmla="*/ 2683 w 9758"/>
                <a:gd name="connsiteY1" fmla="*/ 10205 h 10713"/>
                <a:gd name="connsiteX2" fmla="*/ 129 w 9758"/>
                <a:gd name="connsiteY2" fmla="*/ 6230 h 10713"/>
                <a:gd name="connsiteX3" fmla="*/ 129 w 9758"/>
                <a:gd name="connsiteY3" fmla="*/ 5213 h 10713"/>
                <a:gd name="connsiteX4" fmla="*/ 2683 w 9758"/>
                <a:gd name="connsiteY4" fmla="*/ 1238 h 10713"/>
                <a:gd name="connsiteX5" fmla="*/ 3667 w 9758"/>
                <a:gd name="connsiteY5" fmla="*/ 730 h 10713"/>
                <a:gd name="connsiteX6" fmla="*/ 8774 w 9758"/>
                <a:gd name="connsiteY6" fmla="*/ 730 h 10713"/>
                <a:gd name="connsiteX7" fmla="*/ 9758 w 9758"/>
                <a:gd name="connsiteY7" fmla="*/ 1238 h 10713"/>
                <a:gd name="connsiteX8" fmla="*/ 3667 w 9758"/>
                <a:gd name="connsiteY8" fmla="*/ 10713 h 10713"/>
                <a:gd name="connsiteX0" fmla="*/ 3758 w 10000"/>
                <a:gd name="connsiteY0" fmla="*/ 9319 h 9319"/>
                <a:gd name="connsiteX1" fmla="*/ 2750 w 10000"/>
                <a:gd name="connsiteY1" fmla="*/ 8845 h 9319"/>
                <a:gd name="connsiteX2" fmla="*/ 132 w 10000"/>
                <a:gd name="connsiteY2" fmla="*/ 5134 h 9319"/>
                <a:gd name="connsiteX3" fmla="*/ 132 w 10000"/>
                <a:gd name="connsiteY3" fmla="*/ 4185 h 9319"/>
                <a:gd name="connsiteX4" fmla="*/ 2750 w 10000"/>
                <a:gd name="connsiteY4" fmla="*/ 475 h 9319"/>
                <a:gd name="connsiteX5" fmla="*/ 3758 w 10000"/>
                <a:gd name="connsiteY5" fmla="*/ 0 h 9319"/>
                <a:gd name="connsiteX6" fmla="*/ 8992 w 10000"/>
                <a:gd name="connsiteY6" fmla="*/ 0 h 9319"/>
                <a:gd name="connsiteX7" fmla="*/ 10000 w 10000"/>
                <a:gd name="connsiteY7" fmla="*/ 475 h 9319"/>
                <a:gd name="connsiteX8" fmla="*/ 3758 w 10000"/>
                <a:gd name="connsiteY8" fmla="*/ 9319 h 9319"/>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3758 w 10000"/>
                <a:gd name="connsiteY8"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7779 w 10000"/>
                <a:gd name="connsiteY8" fmla="*/ 5715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7779 w 10000"/>
                <a:gd name="connsiteY8" fmla="*/ 5715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7779 w 10000"/>
                <a:gd name="connsiteY8" fmla="*/ 5715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7657 w 10000"/>
                <a:gd name="connsiteY8" fmla="*/ 5358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6803 w 10000"/>
                <a:gd name="connsiteY8" fmla="*/ 4894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6803 w 10000"/>
                <a:gd name="connsiteY8" fmla="*/ 4894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6803 w 10000"/>
                <a:gd name="connsiteY8" fmla="*/ 4894 h 10000"/>
                <a:gd name="connsiteX9" fmla="*/ 3758 w 10000"/>
                <a:gd name="connsiteY9" fmla="*/ 10000 h 10000"/>
                <a:gd name="connsiteX0" fmla="*/ 3758 w 10027"/>
                <a:gd name="connsiteY0" fmla="*/ 10000 h 10000"/>
                <a:gd name="connsiteX1" fmla="*/ 2750 w 10027"/>
                <a:gd name="connsiteY1" fmla="*/ 9491 h 10000"/>
                <a:gd name="connsiteX2" fmla="*/ 132 w 10027"/>
                <a:gd name="connsiteY2" fmla="*/ 5509 h 10000"/>
                <a:gd name="connsiteX3" fmla="*/ 132 w 10027"/>
                <a:gd name="connsiteY3" fmla="*/ 4491 h 10000"/>
                <a:gd name="connsiteX4" fmla="*/ 2750 w 10027"/>
                <a:gd name="connsiteY4" fmla="*/ 510 h 10000"/>
                <a:gd name="connsiteX5" fmla="*/ 3758 w 10027"/>
                <a:gd name="connsiteY5" fmla="*/ 0 h 10000"/>
                <a:gd name="connsiteX6" fmla="*/ 8992 w 10027"/>
                <a:gd name="connsiteY6" fmla="*/ 0 h 10000"/>
                <a:gd name="connsiteX7" fmla="*/ 10000 w 10027"/>
                <a:gd name="connsiteY7" fmla="*/ 510 h 10000"/>
                <a:gd name="connsiteX8" fmla="*/ 6803 w 10027"/>
                <a:gd name="connsiteY8" fmla="*/ 4894 h 10000"/>
                <a:gd name="connsiteX9" fmla="*/ 3758 w 10027"/>
                <a:gd name="connsiteY9" fmla="*/ 10000 h 10000"/>
                <a:gd name="connsiteX0" fmla="*/ 3758 w 10033"/>
                <a:gd name="connsiteY0" fmla="*/ 10000 h 10000"/>
                <a:gd name="connsiteX1" fmla="*/ 2750 w 10033"/>
                <a:gd name="connsiteY1" fmla="*/ 9491 h 10000"/>
                <a:gd name="connsiteX2" fmla="*/ 132 w 10033"/>
                <a:gd name="connsiteY2" fmla="*/ 5509 h 10000"/>
                <a:gd name="connsiteX3" fmla="*/ 132 w 10033"/>
                <a:gd name="connsiteY3" fmla="*/ 4491 h 10000"/>
                <a:gd name="connsiteX4" fmla="*/ 2750 w 10033"/>
                <a:gd name="connsiteY4" fmla="*/ 510 h 10000"/>
                <a:gd name="connsiteX5" fmla="*/ 3758 w 10033"/>
                <a:gd name="connsiteY5" fmla="*/ 0 h 10000"/>
                <a:gd name="connsiteX6" fmla="*/ 8992 w 10033"/>
                <a:gd name="connsiteY6" fmla="*/ 0 h 10000"/>
                <a:gd name="connsiteX7" fmla="*/ 10000 w 10033"/>
                <a:gd name="connsiteY7" fmla="*/ 510 h 10000"/>
                <a:gd name="connsiteX8" fmla="*/ 6864 w 10033"/>
                <a:gd name="connsiteY8" fmla="*/ 5055 h 10000"/>
                <a:gd name="connsiteX9" fmla="*/ 3758 w 10033"/>
                <a:gd name="connsiteY9" fmla="*/ 10000 h 10000"/>
                <a:gd name="connsiteX0" fmla="*/ 3758 w 10035"/>
                <a:gd name="connsiteY0" fmla="*/ 10000 h 10000"/>
                <a:gd name="connsiteX1" fmla="*/ 2750 w 10035"/>
                <a:gd name="connsiteY1" fmla="*/ 9491 h 10000"/>
                <a:gd name="connsiteX2" fmla="*/ 132 w 10035"/>
                <a:gd name="connsiteY2" fmla="*/ 5509 h 10000"/>
                <a:gd name="connsiteX3" fmla="*/ 132 w 10035"/>
                <a:gd name="connsiteY3" fmla="*/ 4491 h 10000"/>
                <a:gd name="connsiteX4" fmla="*/ 2750 w 10035"/>
                <a:gd name="connsiteY4" fmla="*/ 510 h 10000"/>
                <a:gd name="connsiteX5" fmla="*/ 3758 w 10035"/>
                <a:gd name="connsiteY5" fmla="*/ 0 h 10000"/>
                <a:gd name="connsiteX6" fmla="*/ 8992 w 10035"/>
                <a:gd name="connsiteY6" fmla="*/ 0 h 10000"/>
                <a:gd name="connsiteX7" fmla="*/ 10000 w 10035"/>
                <a:gd name="connsiteY7" fmla="*/ 510 h 10000"/>
                <a:gd name="connsiteX8" fmla="*/ 6864 w 10035"/>
                <a:gd name="connsiteY8" fmla="*/ 5055 h 10000"/>
                <a:gd name="connsiteX9" fmla="*/ 3758 w 10035"/>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 name="connsiteX0" fmla="*/ 3758 w 10031"/>
                <a:gd name="connsiteY0" fmla="*/ 10000 h 10000"/>
                <a:gd name="connsiteX1" fmla="*/ 2750 w 10031"/>
                <a:gd name="connsiteY1" fmla="*/ 9491 h 10000"/>
                <a:gd name="connsiteX2" fmla="*/ 132 w 10031"/>
                <a:gd name="connsiteY2" fmla="*/ 5509 h 10000"/>
                <a:gd name="connsiteX3" fmla="*/ 132 w 10031"/>
                <a:gd name="connsiteY3" fmla="*/ 4491 h 10000"/>
                <a:gd name="connsiteX4" fmla="*/ 2750 w 10031"/>
                <a:gd name="connsiteY4" fmla="*/ 510 h 10000"/>
                <a:gd name="connsiteX5" fmla="*/ 3758 w 10031"/>
                <a:gd name="connsiteY5" fmla="*/ 0 h 10000"/>
                <a:gd name="connsiteX6" fmla="*/ 8992 w 10031"/>
                <a:gd name="connsiteY6" fmla="*/ 0 h 10000"/>
                <a:gd name="connsiteX7" fmla="*/ 10000 w 10031"/>
                <a:gd name="connsiteY7" fmla="*/ 510 h 10000"/>
                <a:gd name="connsiteX8" fmla="*/ 6864 w 10031"/>
                <a:gd name="connsiteY8" fmla="*/ 5055 h 10000"/>
                <a:gd name="connsiteX9" fmla="*/ 3758 w 10031"/>
                <a:gd name="connsiteY9" fmla="*/ 10000 h 10000"/>
                <a:gd name="connsiteX0" fmla="*/ 3758 w 10031"/>
                <a:gd name="connsiteY0" fmla="*/ 10000 h 10000"/>
                <a:gd name="connsiteX1" fmla="*/ 2750 w 10031"/>
                <a:gd name="connsiteY1" fmla="*/ 9491 h 10000"/>
                <a:gd name="connsiteX2" fmla="*/ 132 w 10031"/>
                <a:gd name="connsiteY2" fmla="*/ 5509 h 10000"/>
                <a:gd name="connsiteX3" fmla="*/ 132 w 10031"/>
                <a:gd name="connsiteY3" fmla="*/ 4491 h 10000"/>
                <a:gd name="connsiteX4" fmla="*/ 2750 w 10031"/>
                <a:gd name="connsiteY4" fmla="*/ 510 h 10000"/>
                <a:gd name="connsiteX5" fmla="*/ 3758 w 10031"/>
                <a:gd name="connsiteY5" fmla="*/ 0 h 10000"/>
                <a:gd name="connsiteX6" fmla="*/ 8992 w 10031"/>
                <a:gd name="connsiteY6" fmla="*/ 0 h 10000"/>
                <a:gd name="connsiteX7" fmla="*/ 10000 w 10031"/>
                <a:gd name="connsiteY7" fmla="*/ 510 h 10000"/>
                <a:gd name="connsiteX8" fmla="*/ 6864 w 10031"/>
                <a:gd name="connsiteY8" fmla="*/ 5055 h 10000"/>
                <a:gd name="connsiteX9" fmla="*/ 3758 w 10031"/>
                <a:gd name="connsiteY9" fmla="*/ 10000 h 10000"/>
                <a:gd name="connsiteX0" fmla="*/ 3758 w 10035"/>
                <a:gd name="connsiteY0" fmla="*/ 10000 h 10000"/>
                <a:gd name="connsiteX1" fmla="*/ 2750 w 10035"/>
                <a:gd name="connsiteY1" fmla="*/ 9491 h 10000"/>
                <a:gd name="connsiteX2" fmla="*/ 132 w 10035"/>
                <a:gd name="connsiteY2" fmla="*/ 5509 h 10000"/>
                <a:gd name="connsiteX3" fmla="*/ 132 w 10035"/>
                <a:gd name="connsiteY3" fmla="*/ 4491 h 10000"/>
                <a:gd name="connsiteX4" fmla="*/ 2750 w 10035"/>
                <a:gd name="connsiteY4" fmla="*/ 510 h 10000"/>
                <a:gd name="connsiteX5" fmla="*/ 3758 w 10035"/>
                <a:gd name="connsiteY5" fmla="*/ 0 h 10000"/>
                <a:gd name="connsiteX6" fmla="*/ 8992 w 10035"/>
                <a:gd name="connsiteY6" fmla="*/ 0 h 10000"/>
                <a:gd name="connsiteX7" fmla="*/ 10000 w 10035"/>
                <a:gd name="connsiteY7" fmla="*/ 510 h 10000"/>
                <a:gd name="connsiteX8" fmla="*/ 6864 w 10035"/>
                <a:gd name="connsiteY8" fmla="*/ 5055 h 10000"/>
                <a:gd name="connsiteX9" fmla="*/ 3758 w 10035"/>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8" h="10000">
                  <a:moveTo>
                    <a:pt x="3758" y="10000"/>
                  </a:moveTo>
                  <a:cubicBezTo>
                    <a:pt x="3393" y="10000"/>
                    <a:pt x="2935" y="9770"/>
                    <a:pt x="2750" y="9491"/>
                  </a:cubicBezTo>
                  <a:lnTo>
                    <a:pt x="132" y="5509"/>
                  </a:lnTo>
                  <a:cubicBezTo>
                    <a:pt x="-44" y="5230"/>
                    <a:pt x="-44" y="4770"/>
                    <a:pt x="132" y="4491"/>
                  </a:cubicBezTo>
                  <a:lnTo>
                    <a:pt x="2750" y="510"/>
                  </a:lnTo>
                  <a:cubicBezTo>
                    <a:pt x="2935" y="231"/>
                    <a:pt x="3393" y="0"/>
                    <a:pt x="3758" y="0"/>
                  </a:cubicBezTo>
                  <a:lnTo>
                    <a:pt x="8992" y="0"/>
                  </a:lnTo>
                  <a:cubicBezTo>
                    <a:pt x="9365" y="0"/>
                    <a:pt x="9853" y="233"/>
                    <a:pt x="10000" y="510"/>
                  </a:cubicBezTo>
                  <a:cubicBezTo>
                    <a:pt x="10057" y="2976"/>
                    <a:pt x="9918" y="4465"/>
                    <a:pt x="6864" y="5055"/>
                  </a:cubicBezTo>
                  <a:cubicBezTo>
                    <a:pt x="3496" y="5539"/>
                    <a:pt x="4596" y="9371"/>
                    <a:pt x="3758" y="10000"/>
                  </a:cubicBezTo>
                  <a:close/>
                </a:path>
              </a:pathLst>
            </a:custGeom>
            <a:gradFill flip="none" rotWithShape="1">
              <a:gsLst>
                <a:gs pos="50000">
                  <a:srgbClr val="FFFFFF">
                    <a:alpha val="23000"/>
                  </a:srgbClr>
                </a:gs>
                <a:gs pos="0">
                  <a:schemeClr val="bg1">
                    <a:alpha val="0"/>
                  </a:schemeClr>
                </a:gs>
                <a:gs pos="74000">
                  <a:schemeClr val="bg1">
                    <a:lumMod val="88000"/>
                    <a:lumOff val="12000"/>
                    <a:alpha val="80000"/>
                  </a:schemeClr>
                </a:gs>
              </a:gsLst>
              <a:lin ang="2700000" scaled="1"/>
              <a:tileRect/>
            </a:gradFill>
            <a:ln w="12700">
              <a:noFill/>
            </a:ln>
            <a:effectLst/>
          </p:spPr>
          <p:txBody>
            <a:bodyPr lIns="68580" tIns="34290" rIns="68580" bIns="34290"/>
            <a:lstStyle/>
            <a:p>
              <a:pPr>
                <a:defRPr/>
              </a:pPr>
              <a:endParaRPr lang="zh-CN" altLang="en-US" dirty="0"/>
            </a:p>
          </p:txBody>
        </p:sp>
        <p:sp>
          <p:nvSpPr>
            <p:cNvPr id="23" name="文本框 22"/>
            <p:cNvSpPr txBox="1"/>
            <p:nvPr/>
          </p:nvSpPr>
          <p:spPr>
            <a:xfrm>
              <a:off x="5047427" y="3355705"/>
              <a:ext cx="848476" cy="607330"/>
            </a:xfrm>
            <a:prstGeom prst="rect">
              <a:avLst/>
            </a:prstGeom>
            <a:noFill/>
            <a:ln>
              <a:noFill/>
            </a:ln>
            <a:effectLst>
              <a:innerShdw blurRad="63500" dist="50800" dir="13500000">
                <a:prstClr val="black">
                  <a:alpha val="50000"/>
                </a:prstClr>
              </a:innerShdw>
            </a:effectLst>
          </p:spPr>
          <p:txBody>
            <a:bodyPr>
              <a:spAutoFit/>
            </a:bodyPr>
            <a:lstStyle/>
            <a:p>
              <a:pPr algn="ctr">
                <a:defRPr/>
              </a:pPr>
              <a:r>
                <a:rPr lang="en-US" altLang="zh-CN" sz="3000" b="1" dirty="0">
                  <a:ln w="15875">
                    <a:noFill/>
                  </a:ln>
                  <a:solidFill>
                    <a:schemeClr val="bg1"/>
                  </a:solidFill>
                  <a:cs typeface="Arial" panose="020B0604020202020204" pitchFamily="34" charset="0"/>
                </a:rPr>
                <a:t>03</a:t>
              </a:r>
              <a:endParaRPr lang="zh-CN" altLang="en-US" sz="3000" b="1" dirty="0">
                <a:ln w="15875">
                  <a:noFill/>
                </a:ln>
                <a:solidFill>
                  <a:schemeClr val="bg1"/>
                </a:solidFill>
                <a:cs typeface="Arial" panose="020B0604020202020204" pitchFamily="34" charset="0"/>
              </a:endParaRPr>
            </a:p>
          </p:txBody>
        </p:sp>
      </p:grpSp>
      <p:sp>
        <p:nvSpPr>
          <p:cNvPr id="24" name="右箭头 31"/>
          <p:cNvSpPr/>
          <p:nvPr/>
        </p:nvSpPr>
        <p:spPr>
          <a:xfrm>
            <a:off x="2100263" y="5232400"/>
            <a:ext cx="373062" cy="371475"/>
          </a:xfrm>
          <a:prstGeom prst="rightArrow">
            <a:avLst/>
          </a:prstGeom>
          <a:noFill/>
          <a:ln w="38100">
            <a:solidFill>
              <a:srgbClr val="118C3B"/>
            </a:solidFill>
          </a:ln>
        </p:spPr>
        <p:style>
          <a:lnRef idx="2">
            <a:schemeClr val="accent1">
              <a:shade val="50000"/>
            </a:schemeClr>
          </a:lnRef>
          <a:fillRef idx="1">
            <a:schemeClr val="accent1"/>
          </a:fillRef>
          <a:effectRef idx="0">
            <a:schemeClr val="accent1"/>
          </a:effectRef>
          <a:fontRef idx="minor">
            <a:schemeClr val="lt1"/>
          </a:fontRef>
        </p:style>
        <p:txBody>
          <a:bodyPr lIns="118297" tIns="59149" rIns="118297" bIns="59149" anchor="ctr"/>
          <a:lstStyle/>
          <a:p>
            <a:pPr algn="ctr">
              <a:defRPr/>
            </a:pPr>
            <a:endParaRPr lang="zh-CN" altLang="en-US" sz="2160"/>
          </a:p>
        </p:txBody>
      </p:sp>
      <p:sp>
        <p:nvSpPr>
          <p:cNvPr id="29707" name="文本框 24"/>
          <p:cNvSpPr txBox="1">
            <a:spLocks noChangeArrowheads="1"/>
          </p:cNvSpPr>
          <p:nvPr/>
        </p:nvSpPr>
        <p:spPr bwMode="auto">
          <a:xfrm>
            <a:off x="2878138" y="4711700"/>
            <a:ext cx="5691187"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zh-CN" altLang="en-US" sz="2400" dirty="0"/>
              <a:t>紧跟时代和实践的发展，在不断</a:t>
            </a:r>
            <a:r>
              <a:rPr lang="zh-CN" altLang="en-US" sz="2400" dirty="0">
                <a:solidFill>
                  <a:srgbClr val="FF0000"/>
                </a:solidFill>
              </a:rPr>
              <a:t>总结新鲜经验中进一步丰富和发展</a:t>
            </a:r>
            <a:r>
              <a:rPr lang="zh-CN" altLang="en-US" sz="2400" dirty="0"/>
              <a:t>科学社会主义基本原则。</a:t>
            </a:r>
          </a:p>
        </p:txBody>
      </p:sp>
    </p:spTree>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2" name="Group 9"/>
          <p:cNvGrpSpPr>
            <a:grpSpLocks/>
          </p:cNvGrpSpPr>
          <p:nvPr/>
        </p:nvGrpSpPr>
        <p:grpSpPr bwMode="auto">
          <a:xfrm>
            <a:off x="117475" y="1773238"/>
            <a:ext cx="6516688" cy="4176712"/>
            <a:chOff x="528" y="977"/>
            <a:chExt cx="4704" cy="2970"/>
          </a:xfrm>
        </p:grpSpPr>
        <p:sp>
          <p:nvSpPr>
            <p:cNvPr id="30730" name="Oval 65"/>
            <p:cNvSpPr>
              <a:spLocks noChangeArrowheads="1"/>
            </p:cNvSpPr>
            <p:nvPr/>
          </p:nvSpPr>
          <p:spPr bwMode="auto">
            <a:xfrm>
              <a:off x="3280" y="3718"/>
              <a:ext cx="1725" cy="94"/>
            </a:xfrm>
            <a:prstGeom prst="ellipse">
              <a:avLst/>
            </a:prstGeom>
            <a:gradFill rotWithShape="1">
              <a:gsLst>
                <a:gs pos="0">
                  <a:srgbClr val="404040"/>
                </a:gs>
                <a:gs pos="100000">
                  <a:srgbClr val="EEECE1">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buFont typeface="Arial" panose="020B0604020202020204" pitchFamily="34" charset="0"/>
                <a:buNone/>
              </a:pPr>
              <a:endParaRPr lang="zh-CN" altLang="en-US">
                <a:solidFill>
                  <a:srgbClr val="000000"/>
                </a:solidFill>
                <a:ea typeface="黑体" panose="02010609060101010101" pitchFamily="49" charset="-122"/>
              </a:endParaRPr>
            </a:p>
          </p:txBody>
        </p:sp>
        <p:sp>
          <p:nvSpPr>
            <p:cNvPr id="30731" name="Oval 65"/>
            <p:cNvSpPr>
              <a:spLocks noChangeArrowheads="1"/>
            </p:cNvSpPr>
            <p:nvPr/>
          </p:nvSpPr>
          <p:spPr bwMode="auto">
            <a:xfrm>
              <a:off x="2086" y="3838"/>
              <a:ext cx="1485" cy="109"/>
            </a:xfrm>
            <a:prstGeom prst="ellipse">
              <a:avLst/>
            </a:prstGeom>
            <a:gradFill rotWithShape="1">
              <a:gsLst>
                <a:gs pos="0">
                  <a:srgbClr val="404040"/>
                </a:gs>
                <a:gs pos="100000">
                  <a:srgbClr val="EEECE1">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buFont typeface="Arial" panose="020B0604020202020204" pitchFamily="34" charset="0"/>
                <a:buNone/>
              </a:pPr>
              <a:endParaRPr lang="zh-CN" altLang="en-US">
                <a:solidFill>
                  <a:srgbClr val="000000"/>
                </a:solidFill>
                <a:ea typeface="黑体" panose="02010609060101010101" pitchFamily="49" charset="-122"/>
              </a:endParaRPr>
            </a:p>
          </p:txBody>
        </p:sp>
        <p:sp>
          <p:nvSpPr>
            <p:cNvPr id="30732" name="Oval 65"/>
            <p:cNvSpPr>
              <a:spLocks noChangeArrowheads="1"/>
            </p:cNvSpPr>
            <p:nvPr/>
          </p:nvSpPr>
          <p:spPr bwMode="auto">
            <a:xfrm>
              <a:off x="703" y="3717"/>
              <a:ext cx="1949" cy="109"/>
            </a:xfrm>
            <a:prstGeom prst="ellipse">
              <a:avLst/>
            </a:prstGeom>
            <a:gradFill rotWithShape="1">
              <a:gsLst>
                <a:gs pos="0">
                  <a:srgbClr val="404040"/>
                </a:gs>
                <a:gs pos="100000">
                  <a:srgbClr val="EEECE1">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buFont typeface="Arial" panose="020B0604020202020204" pitchFamily="34" charset="0"/>
                <a:buNone/>
              </a:pPr>
              <a:endParaRPr lang="zh-CN" altLang="en-US">
                <a:solidFill>
                  <a:srgbClr val="000000"/>
                </a:solidFill>
                <a:ea typeface="黑体" panose="02010609060101010101" pitchFamily="49" charset="-122"/>
              </a:endParaRPr>
            </a:p>
          </p:txBody>
        </p:sp>
        <p:pic>
          <p:nvPicPr>
            <p:cNvPr id="30733"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 y="977"/>
              <a:ext cx="4704" cy="2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34" name="TextBox 8"/>
            <p:cNvSpPr txBox="1">
              <a:spLocks noChangeArrowheads="1"/>
            </p:cNvSpPr>
            <p:nvPr/>
          </p:nvSpPr>
          <p:spPr bwMode="auto">
            <a:xfrm>
              <a:off x="2148" y="1388"/>
              <a:ext cx="1277"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pPr>
              <a:endParaRPr lang="zh-CN" altLang="en-US" sz="2400" b="1">
                <a:solidFill>
                  <a:srgbClr val="FFFFFF"/>
                </a:solidFill>
                <a:latin typeface="黑体" panose="02010609060101010101" pitchFamily="49" charset="-122"/>
                <a:ea typeface="黑体" panose="02010609060101010101" pitchFamily="49" charset="-122"/>
              </a:endParaRPr>
            </a:p>
          </p:txBody>
        </p:sp>
      </p:grpSp>
      <p:sp>
        <p:nvSpPr>
          <p:cNvPr id="16" name="文本框 15"/>
          <p:cNvSpPr txBox="1"/>
          <p:nvPr/>
        </p:nvSpPr>
        <p:spPr>
          <a:xfrm>
            <a:off x="0" y="211138"/>
            <a:ext cx="8293100" cy="523220"/>
          </a:xfrm>
          <a:prstGeom prst="rect">
            <a:avLst/>
          </a:prstGeom>
          <a:noFill/>
        </p:spPr>
        <p:txBody>
          <a:bodyPr>
            <a:spAutoFit/>
          </a:bodyPr>
          <a:lstStyle/>
          <a:p>
            <a:pPr algn="ctr">
              <a:defRPr/>
            </a:pPr>
            <a:r>
              <a:rPr lang="zh-CN" altLang="en-US" sz="2800" b="1" dirty="0">
                <a:solidFill>
                  <a:srgbClr val="FFFFFF"/>
                </a:solidFill>
                <a:effectLst>
                  <a:outerShdw blurRad="38100" dist="38100" dir="2700000" algn="tl">
                    <a:srgbClr val="000000">
                      <a:alpha val="43137"/>
                    </a:srgbClr>
                  </a:outerShdw>
                </a:effectLst>
                <a:latin typeface="+mn-ea"/>
                <a:ea typeface="+mn-ea"/>
                <a:sym typeface="+mn-ea"/>
              </a:rPr>
              <a:t>三、科学社会主义基本原则与中国特色社会主义</a:t>
            </a:r>
          </a:p>
        </p:txBody>
      </p:sp>
      <p:sp>
        <p:nvSpPr>
          <p:cNvPr id="30724" name="Line 8"/>
          <p:cNvSpPr>
            <a:spLocks noChangeShapeType="1"/>
          </p:cNvSpPr>
          <p:nvPr/>
        </p:nvSpPr>
        <p:spPr bwMode="auto">
          <a:xfrm>
            <a:off x="6753225" y="1844675"/>
            <a:ext cx="0" cy="39608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49" name="Text Box 7"/>
          <p:cNvSpPr txBox="1">
            <a:spLocks noChangeArrowheads="1"/>
          </p:cNvSpPr>
          <p:nvPr/>
        </p:nvSpPr>
        <p:spPr bwMode="auto">
          <a:xfrm>
            <a:off x="6875463" y="1533525"/>
            <a:ext cx="1868487" cy="4340225"/>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spcBef>
                <a:spcPct val="50000"/>
              </a:spcBef>
              <a:buFont typeface="Arial" panose="020B0604020202020204" pitchFamily="34" charset="0"/>
              <a:buNone/>
              <a:defRPr/>
            </a:pPr>
            <a:r>
              <a:rPr lang="zh-CN" altLang="en-US" sz="2400" dirty="0">
                <a:latin typeface="+mj-ea"/>
                <a:ea typeface="+mj-ea"/>
              </a:rPr>
              <a:t>“中国特色社会主义是社会主义而不是其他什么主义，</a:t>
            </a:r>
            <a:r>
              <a:rPr lang="zh-CN" altLang="en-US" sz="2400" dirty="0">
                <a:solidFill>
                  <a:srgbClr val="FF0000"/>
                </a:solidFill>
                <a:latin typeface="+mj-ea"/>
                <a:ea typeface="+mj-ea"/>
              </a:rPr>
              <a:t>科学社会主义基本原则不能丢</a:t>
            </a:r>
            <a:r>
              <a:rPr lang="zh-CN" altLang="en-US" sz="2400" dirty="0">
                <a:latin typeface="+mj-ea"/>
                <a:ea typeface="+mj-ea"/>
              </a:rPr>
              <a:t>，丢了就不是社会主义。”</a:t>
            </a:r>
          </a:p>
          <a:p>
            <a:pPr algn="r" eaLnBrk="1" hangingPunct="1">
              <a:spcBef>
                <a:spcPct val="50000"/>
              </a:spcBef>
              <a:buFont typeface="Arial" panose="020B0604020202020204" pitchFamily="34" charset="0"/>
              <a:buNone/>
              <a:defRPr/>
            </a:pPr>
            <a:r>
              <a:rPr lang="en-US" altLang="zh-CN" sz="2400" dirty="0">
                <a:latin typeface="+mj-ea"/>
                <a:ea typeface="+mj-ea"/>
              </a:rPr>
              <a:t>——</a:t>
            </a:r>
            <a:r>
              <a:rPr lang="zh-CN" altLang="en-US" sz="2400" dirty="0">
                <a:latin typeface="+mj-ea"/>
                <a:ea typeface="+mj-ea"/>
              </a:rPr>
              <a:t>习近平</a:t>
            </a:r>
          </a:p>
        </p:txBody>
      </p:sp>
      <p:pic>
        <p:nvPicPr>
          <p:cNvPr id="32774" name="Picture 16" descr="1473651021128320"/>
          <p:cNvPicPr>
            <a:picLocks noChangeAspect="1" noChangeArrowheads="1"/>
          </p:cNvPicPr>
          <p:nvPr/>
        </p:nvPicPr>
        <p:blipFill>
          <a:blip r:embed="rId3"/>
          <a:srcRect r="25935"/>
          <a:stretch>
            <a:fillRect/>
          </a:stretch>
        </p:blipFill>
        <p:spPr bwMode="auto">
          <a:xfrm>
            <a:off x="1476375" y="2146300"/>
            <a:ext cx="4175125" cy="736600"/>
          </a:xfrm>
          <a:prstGeom prst="rect">
            <a:avLst/>
          </a:prstGeom>
          <a:noFill/>
          <a:ln w="9525">
            <a:noFill/>
            <a:miter lim="800000"/>
            <a:headEnd/>
            <a:tailEnd/>
          </a:ln>
          <a:effectLst>
            <a:outerShdw dist="35921" dir="2700000" algn="ctr" rotWithShape="0">
              <a:srgbClr val="808080"/>
            </a:outerShdw>
          </a:effectLst>
        </p:spPr>
      </p:pic>
      <p:sp>
        <p:nvSpPr>
          <p:cNvPr id="31751" name="Text Box 17"/>
          <p:cNvSpPr txBox="1">
            <a:spLocks noChangeArrowheads="1"/>
          </p:cNvSpPr>
          <p:nvPr/>
        </p:nvSpPr>
        <p:spPr bwMode="auto">
          <a:xfrm>
            <a:off x="1114425" y="3094038"/>
            <a:ext cx="1439863" cy="1311128"/>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90000"/>
              </a:lnSpc>
              <a:spcBef>
                <a:spcPct val="50000"/>
              </a:spcBef>
              <a:buFont typeface="Arial" panose="020B0604020202020204" pitchFamily="34" charset="0"/>
              <a:buNone/>
              <a:defRPr/>
            </a:pPr>
            <a:r>
              <a:rPr lang="zh-CN" altLang="en-US" sz="2200" dirty="0">
                <a:latin typeface="+mj-ea"/>
                <a:ea typeface="+mj-ea"/>
              </a:rPr>
              <a:t>始终坚持科学社会主义基本原则。</a:t>
            </a:r>
          </a:p>
        </p:txBody>
      </p:sp>
      <p:sp>
        <p:nvSpPr>
          <p:cNvPr id="31752" name="Text Box 18"/>
          <p:cNvSpPr txBox="1">
            <a:spLocks noChangeArrowheads="1"/>
          </p:cNvSpPr>
          <p:nvPr/>
        </p:nvSpPr>
        <p:spPr bwMode="auto">
          <a:xfrm>
            <a:off x="2698750" y="3094038"/>
            <a:ext cx="1439863" cy="2031325"/>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50000"/>
              </a:spcBef>
              <a:buFont typeface="Arial" panose="020B0604020202020204" pitchFamily="34" charset="0"/>
              <a:buNone/>
              <a:defRPr/>
            </a:pPr>
            <a:r>
              <a:rPr lang="zh-CN" altLang="en-US" dirty="0">
                <a:latin typeface="+mj-ea"/>
                <a:ea typeface="+mj-ea"/>
              </a:rPr>
              <a:t>实现了科学社会主义基本原则与当代</a:t>
            </a:r>
            <a:r>
              <a:rPr lang="zh-CN" altLang="en-US" dirty="0">
                <a:highlight>
                  <a:srgbClr val="FFFF00"/>
                </a:highlight>
                <a:latin typeface="+mj-ea"/>
                <a:ea typeface="+mj-ea"/>
              </a:rPr>
              <a:t>中国实际</a:t>
            </a:r>
            <a:r>
              <a:rPr lang="zh-CN" altLang="en-US" dirty="0">
                <a:latin typeface="+mj-ea"/>
                <a:ea typeface="+mj-ea"/>
              </a:rPr>
              <a:t>、</a:t>
            </a:r>
            <a:r>
              <a:rPr lang="zh-CN" altLang="en-US" dirty="0">
                <a:highlight>
                  <a:srgbClr val="FFFF00"/>
                </a:highlight>
                <a:latin typeface="+mj-ea"/>
                <a:ea typeface="+mj-ea"/>
              </a:rPr>
              <a:t>中华优秀传统文化</a:t>
            </a:r>
            <a:r>
              <a:rPr lang="zh-CN" altLang="en-US" dirty="0">
                <a:latin typeface="+mj-ea"/>
                <a:ea typeface="+mj-ea"/>
              </a:rPr>
              <a:t>的有机结合。</a:t>
            </a:r>
          </a:p>
        </p:txBody>
      </p:sp>
      <p:sp>
        <p:nvSpPr>
          <p:cNvPr id="31753" name="Text Box 19"/>
          <p:cNvSpPr txBox="1">
            <a:spLocks noChangeArrowheads="1"/>
          </p:cNvSpPr>
          <p:nvPr/>
        </p:nvSpPr>
        <p:spPr bwMode="auto">
          <a:xfrm>
            <a:off x="4427538" y="3094038"/>
            <a:ext cx="1439862" cy="1754326"/>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50000"/>
              </a:spcBef>
              <a:buFont typeface="Arial" panose="020B0604020202020204" pitchFamily="34" charset="0"/>
              <a:buNone/>
              <a:defRPr/>
            </a:pPr>
            <a:r>
              <a:rPr lang="zh-CN" altLang="en-US" dirty="0">
                <a:latin typeface="+mj-ea"/>
                <a:ea typeface="+mj-ea"/>
              </a:rPr>
              <a:t>既坚持了科学社会主义基本原则，又具有鲜明的民族特色和时代特色。</a:t>
            </a: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矩形 9"/>
          <p:cNvSpPr/>
          <p:nvPr/>
        </p:nvSpPr>
        <p:spPr>
          <a:xfrm>
            <a:off x="0" y="0"/>
            <a:ext cx="9144000"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mn-ea"/>
            </a:endParaRPr>
          </a:p>
        </p:txBody>
      </p:sp>
      <p:pic>
        <p:nvPicPr>
          <p:cNvPr id="31747" name="图片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a:spLocks noChangeArrowheads="1"/>
          </p:cNvSpPr>
          <p:nvPr/>
        </p:nvSpPr>
        <p:spPr bwMode="auto">
          <a:xfrm>
            <a:off x="3175" y="4418013"/>
            <a:ext cx="9140825" cy="1692275"/>
          </a:xfrm>
          <a:prstGeom prst="rect">
            <a:avLst/>
          </a:prstGeom>
          <a:noFill/>
          <a:ln>
            <a:noFill/>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 typeface="Arial" panose="020B0604020202020204" pitchFamily="34" charset="0"/>
              <a:buNone/>
              <a:defRPr/>
            </a:pPr>
            <a:r>
              <a:rPr lang="zh-CN" altLang="en-US" sz="5200" b="1" dirty="0">
                <a:solidFill>
                  <a:srgbClr val="014D23"/>
                </a:solidFill>
                <a:latin typeface="+mn-ea"/>
                <a:ea typeface="+mn-ea"/>
                <a:sym typeface="Arial" panose="020B0604020202020204" pitchFamily="34" charset="0"/>
              </a:rPr>
              <a:t>在实践中探索现实社会主义的</a:t>
            </a:r>
            <a:endParaRPr lang="en-US" altLang="zh-CN" sz="5200" b="1" dirty="0">
              <a:solidFill>
                <a:srgbClr val="014D23"/>
              </a:solidFill>
              <a:latin typeface="+mn-ea"/>
              <a:ea typeface="+mn-ea"/>
              <a:sym typeface="Arial" panose="020B0604020202020204" pitchFamily="34" charset="0"/>
            </a:endParaRPr>
          </a:p>
          <a:p>
            <a:pPr algn="ctr" eaLnBrk="1" hangingPunct="1">
              <a:lnSpc>
                <a:spcPct val="100000"/>
              </a:lnSpc>
              <a:spcBef>
                <a:spcPct val="0"/>
              </a:spcBef>
              <a:buFont typeface="Arial" panose="020B0604020202020204" pitchFamily="34" charset="0"/>
              <a:buNone/>
              <a:defRPr/>
            </a:pPr>
            <a:r>
              <a:rPr lang="zh-CN" altLang="en-US" sz="5200" b="1" dirty="0">
                <a:solidFill>
                  <a:srgbClr val="014D23"/>
                </a:solidFill>
                <a:latin typeface="+mn-ea"/>
                <a:ea typeface="+mn-ea"/>
                <a:sym typeface="Arial" panose="020B0604020202020204" pitchFamily="34" charset="0"/>
              </a:rPr>
              <a:t>发展规律</a:t>
            </a:r>
          </a:p>
        </p:txBody>
      </p:sp>
      <p:sp>
        <p:nvSpPr>
          <p:cNvPr id="13" name="1"/>
          <p:cNvSpPr/>
          <p:nvPr/>
        </p:nvSpPr>
        <p:spPr>
          <a:xfrm>
            <a:off x="3402013" y="1330325"/>
            <a:ext cx="2339975" cy="2339975"/>
          </a:xfrm>
          <a:prstGeom prst="ellipse">
            <a:avLst/>
          </a:prstGeom>
          <a:solidFill>
            <a:srgbClr val="014D23"/>
          </a:solidFill>
          <a:ln w="127000">
            <a:solidFill>
              <a:srgbClr val="1B9451">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wrap="none" lIns="45720" tIns="180000" rIns="45720" bIns="22860" anchor="ctr">
            <a:normAutofit/>
          </a:bodyPr>
          <a:lstStyle/>
          <a:p>
            <a:pPr algn="ctr" defTabSz="914400" eaLnBrk="1" fontAlgn="auto" hangingPunct="1">
              <a:lnSpc>
                <a:spcPts val="3990"/>
              </a:lnSpc>
              <a:spcBef>
                <a:spcPts val="0"/>
              </a:spcBef>
              <a:spcAft>
                <a:spcPts val="0"/>
              </a:spcAft>
              <a:defRPr/>
            </a:pPr>
            <a:r>
              <a:rPr lang="zh-CN" altLang="en-US" sz="4400" b="1" dirty="0">
                <a:solidFill>
                  <a:schemeClr val="bg1"/>
                </a:solidFill>
                <a:latin typeface="+mn-ea"/>
                <a:sym typeface="+mn-ea"/>
              </a:rPr>
              <a:t>第三节</a:t>
            </a:r>
          </a:p>
        </p:txBody>
      </p:sp>
      <p:sp>
        <p:nvSpPr>
          <p:cNvPr id="2" name="文本框 1">
            <a:hlinkClick r:id="rId3" action="ppaction://hlinksldjump"/>
          </p:cNvPr>
          <p:cNvSpPr txBox="1"/>
          <p:nvPr/>
        </p:nvSpPr>
        <p:spPr>
          <a:xfrm>
            <a:off x="219075" y="163513"/>
            <a:ext cx="1911350" cy="368300"/>
          </a:xfrm>
          <a:prstGeom prst="rect">
            <a:avLst/>
          </a:prstGeom>
          <a:noFill/>
        </p:spPr>
        <p:txBody>
          <a:bodyPr>
            <a:spAutoFit/>
          </a:bodyPr>
          <a:lstStyle/>
          <a:p>
            <a:pPr>
              <a:defRPr/>
            </a:pPr>
            <a:r>
              <a:rPr lang="zh-CN" altLang="en-US" b="1" dirty="0">
                <a:solidFill>
                  <a:srgbClr val="FFFF00"/>
                </a:solidFill>
                <a:effectLst>
                  <a:outerShdw blurRad="38100" dist="38100" dir="2700000" algn="tl">
                    <a:srgbClr val="000000">
                      <a:alpha val="43137"/>
                    </a:srgbClr>
                  </a:outerShdw>
                </a:effectLst>
                <a:sym typeface="+mn-ea"/>
              </a:rPr>
              <a:t>返回目录</a:t>
            </a:r>
          </a:p>
        </p:txBody>
      </p:sp>
    </p:spTree>
  </p:cSld>
  <p:clrMapOvr>
    <a:masterClrMapping/>
  </p:clrMapOvr>
  <p:transition>
    <p:circl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360"/>
                                          </p:val>
                                        </p:tav>
                                        <p:tav tm="100000">
                                          <p:val>
                                            <p:fltVal val="0"/>
                                          </p:val>
                                        </p:tav>
                                      </p:tavLst>
                                    </p:anim>
                                    <p:animEffect transition="in" filter="fade">
                                      <p:cBhvr>
                                        <p:cTn id="10" dur="1000"/>
                                        <p:tgtEl>
                                          <p:spTgt spid="13"/>
                                        </p:tgtEl>
                                      </p:cBhvr>
                                    </p:animEffect>
                                  </p:childTnLst>
                                </p:cTn>
                              </p:par>
                              <p:par>
                                <p:cTn id="11" presetID="53" presetClass="entr" presetSubtype="16" fill="hold" grpId="0" nodeType="withEffect">
                                  <p:stCondLst>
                                    <p:cond delay="60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Effect transition="in" filter="fade">
                                      <p:cBhvr>
                                        <p:cTn id="15" dur="500"/>
                                        <p:tgtEl>
                                          <p:spTgt spid="12"/>
                                        </p:tgtEl>
                                      </p:cBhvr>
                                    </p:animEffect>
                                  </p:childTnLst>
                                </p:cTn>
                              </p:par>
                              <p:par>
                                <p:cTn id="16" presetID="35" presetClass="path" presetSubtype="0" accel="50000" decel="50000" fill="hold" grpId="1" nodeType="withEffect">
                                  <p:stCondLst>
                                    <p:cond delay="600"/>
                                  </p:stCondLst>
                                  <p:childTnLst>
                                    <p:animMotion origin="layout" path="M 1.94444E-6 -4.81481E-6 L 0.3158 -4.81481E-6 " pathEditMode="relative" rAng="0" ptsTypes="AA">
                                      <p:cBhvr>
                                        <p:cTn id="17" dur="1000" spd="-100000" fill="hold"/>
                                        <p:tgtEl>
                                          <p:spTgt spid="12"/>
                                        </p:tgtEl>
                                        <p:attrNameLst>
                                          <p:attrName>ppt_x,ppt_y</p:attrName>
                                        </p:attrNameLst>
                                      </p:cBhvr>
                                      <p:rCtr x="15800" y="0"/>
                                    </p:animMotion>
                                  </p:childTnLst>
                                </p:cTn>
                              </p:par>
                            </p:childTnLst>
                          </p:cTn>
                        </p:par>
                        <p:par>
                          <p:cTn id="18" fill="hold" nodeType="afterGroup">
                            <p:stCondLst>
                              <p:cond delay="1600"/>
                            </p:stCondLst>
                            <p:childTnLst>
                              <p:par>
                                <p:cTn id="19" presetID="22" presetClass="entr" presetSubtype="2"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right)">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animBg="1"/>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2770"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03700"/>
            <a:ext cx="91440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07"/>
          <p:cNvGrpSpPr>
            <a:grpSpLocks/>
          </p:cNvGrpSpPr>
          <p:nvPr/>
        </p:nvGrpSpPr>
        <p:grpSpPr bwMode="auto">
          <a:xfrm>
            <a:off x="3360738" y="6405563"/>
            <a:ext cx="2724150" cy="104775"/>
            <a:chOff x="4734454" y="3377537"/>
            <a:chExt cx="2724075" cy="105019"/>
          </a:xfrm>
        </p:grpSpPr>
        <p:sp>
          <p:nvSpPr>
            <p:cNvPr id="109" name="矩形 108"/>
            <p:cNvSpPr/>
            <p:nvPr/>
          </p:nvSpPr>
          <p:spPr>
            <a:xfrm>
              <a:off x="4734454" y="3377537"/>
              <a:ext cx="620695" cy="105019"/>
            </a:xfrm>
            <a:prstGeom prst="rect">
              <a:avLst/>
            </a:prstGeom>
            <a:solidFill>
              <a:srgbClr val="1B9451"/>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srgbClr val="FFFFFF"/>
                </a:solidFill>
                <a:latin typeface="+mn-ea"/>
                <a:ea typeface="+mn-ea"/>
              </a:endParaRPr>
            </a:p>
          </p:txBody>
        </p:sp>
        <p:sp>
          <p:nvSpPr>
            <p:cNvPr id="110" name="矩形 109"/>
            <p:cNvSpPr/>
            <p:nvPr/>
          </p:nvSpPr>
          <p:spPr>
            <a:xfrm>
              <a:off x="5436110" y="3377537"/>
              <a:ext cx="620695" cy="105019"/>
            </a:xfrm>
            <a:prstGeom prst="rect">
              <a:avLst/>
            </a:prstGeom>
            <a:noFill/>
            <a:ln w="12700" cap="flat" cmpd="sng" algn="ctr">
              <a:solidFill>
                <a:srgbClr val="1B9451"/>
              </a:solid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srgbClr val="FFFFFF"/>
                </a:solidFill>
                <a:latin typeface="+mn-ea"/>
                <a:ea typeface="+mn-ea"/>
              </a:endParaRPr>
            </a:p>
          </p:txBody>
        </p:sp>
        <p:sp>
          <p:nvSpPr>
            <p:cNvPr id="111" name="矩形 110"/>
            <p:cNvSpPr/>
            <p:nvPr/>
          </p:nvSpPr>
          <p:spPr>
            <a:xfrm>
              <a:off x="6136177" y="3377537"/>
              <a:ext cx="620696" cy="105019"/>
            </a:xfrm>
            <a:prstGeom prst="rect">
              <a:avLst/>
            </a:prstGeom>
            <a:solidFill>
              <a:srgbClr val="014D23"/>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srgbClr val="FFFFFF"/>
                </a:solidFill>
                <a:latin typeface="+mn-ea"/>
                <a:ea typeface="+mn-ea"/>
              </a:endParaRPr>
            </a:p>
          </p:txBody>
        </p:sp>
        <p:sp>
          <p:nvSpPr>
            <p:cNvPr id="112" name="矩形 111"/>
            <p:cNvSpPr/>
            <p:nvPr/>
          </p:nvSpPr>
          <p:spPr>
            <a:xfrm>
              <a:off x="6837833" y="3377537"/>
              <a:ext cx="620696" cy="105019"/>
            </a:xfrm>
            <a:prstGeom prst="rect">
              <a:avLst/>
            </a:prstGeom>
            <a:noFill/>
            <a:ln w="12700" cap="flat" cmpd="sng" algn="ctr">
              <a:solidFill>
                <a:srgbClr val="014D23"/>
              </a:solid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srgbClr val="FFFFFF"/>
                </a:solidFill>
                <a:latin typeface="+mn-ea"/>
                <a:ea typeface="+mn-ea"/>
              </a:endParaRPr>
            </a:p>
          </p:txBody>
        </p:sp>
      </p:grpSp>
      <p:sp>
        <p:nvSpPr>
          <p:cNvPr id="113" name="文本框 112">
            <a:hlinkClick r:id="rId3" action="ppaction://hlinksldjump"/>
          </p:cNvPr>
          <p:cNvSpPr txBox="1"/>
          <p:nvPr/>
        </p:nvSpPr>
        <p:spPr>
          <a:xfrm>
            <a:off x="1138407" y="2728269"/>
            <a:ext cx="7127053" cy="461665"/>
          </a:xfrm>
          <a:prstGeom prst="rect">
            <a:avLst/>
          </a:prstGeom>
          <a:noFill/>
        </p:spPr>
        <p:txBody>
          <a:bodyPr>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itchFamily="34" charset="0"/>
              </a:defRPr>
            </a:lvl1pPr>
          </a:lstStyle>
          <a:p>
            <a:pPr marL="714375" indent="-714375" algn="just" eaLnBrk="1" fontAlgn="auto" hangingPunct="1">
              <a:spcBef>
                <a:spcPts val="0"/>
              </a:spcBef>
              <a:spcAft>
                <a:spcPts val="0"/>
              </a:spcAft>
              <a:defRPr/>
            </a:pPr>
            <a:r>
              <a:rPr lang="zh-CN" altLang="en-US" sz="2400" dirty="0">
                <a:solidFill>
                  <a:schemeClr val="bg2">
                    <a:lumMod val="50000"/>
                  </a:schemeClr>
                </a:solidFill>
                <a:latin typeface="+mn-ea"/>
                <a:ea typeface="+mn-ea"/>
                <a:sym typeface="+mn-ea"/>
              </a:rPr>
              <a:t>一、经济文化相对落后国家建设社会主义的</a:t>
            </a:r>
            <a:r>
              <a:rPr lang="zh-CN" altLang="en-US" sz="2400" dirty="0">
                <a:solidFill>
                  <a:srgbClr val="FF0000"/>
                </a:solidFill>
                <a:latin typeface="+mn-ea"/>
                <a:ea typeface="+mn-ea"/>
                <a:sym typeface="+mn-ea"/>
              </a:rPr>
              <a:t>长期性</a:t>
            </a:r>
          </a:p>
        </p:txBody>
      </p:sp>
      <p:sp>
        <p:nvSpPr>
          <p:cNvPr id="114" name="文本框 113">
            <a:hlinkClick r:id="rId4" action="ppaction://hlinksldjump"/>
          </p:cNvPr>
          <p:cNvSpPr txBox="1"/>
          <p:nvPr/>
        </p:nvSpPr>
        <p:spPr>
          <a:xfrm>
            <a:off x="1138407" y="3972866"/>
            <a:ext cx="7127053" cy="461665"/>
          </a:xfrm>
          <a:prstGeom prst="rect">
            <a:avLst/>
          </a:prstGeom>
          <a:noFill/>
        </p:spPr>
        <p:txBody>
          <a:bodyPr>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itchFamily="34" charset="0"/>
              </a:defRPr>
            </a:lvl1pPr>
          </a:lstStyle>
          <a:p>
            <a:pPr marL="714375" indent="-714375" algn="just" eaLnBrk="1" fontAlgn="auto" hangingPunct="1">
              <a:spcBef>
                <a:spcPts val="0"/>
              </a:spcBef>
              <a:spcAft>
                <a:spcPts val="0"/>
              </a:spcAft>
              <a:defRPr/>
            </a:pPr>
            <a:r>
              <a:rPr lang="zh-CN" altLang="en-US" sz="2400" dirty="0">
                <a:solidFill>
                  <a:schemeClr val="bg2">
                    <a:lumMod val="50000"/>
                  </a:schemeClr>
                </a:solidFill>
                <a:latin typeface="+mn-ea"/>
                <a:ea typeface="+mn-ea"/>
                <a:sym typeface="+mn-ea"/>
              </a:rPr>
              <a:t>二、社会主义发展道路的</a:t>
            </a:r>
            <a:r>
              <a:rPr lang="zh-CN" altLang="en-US" sz="2400" dirty="0">
                <a:solidFill>
                  <a:srgbClr val="FF0000"/>
                </a:solidFill>
                <a:latin typeface="+mn-ea"/>
                <a:ea typeface="+mn-ea"/>
                <a:sym typeface="+mn-ea"/>
              </a:rPr>
              <a:t>多样性</a:t>
            </a:r>
          </a:p>
        </p:txBody>
      </p:sp>
      <p:grpSp>
        <p:nvGrpSpPr>
          <p:cNvPr id="3" name="组合 1"/>
          <p:cNvGrpSpPr>
            <a:grpSpLocks/>
          </p:cNvGrpSpPr>
          <p:nvPr/>
        </p:nvGrpSpPr>
        <p:grpSpPr bwMode="auto">
          <a:xfrm>
            <a:off x="0" y="0"/>
            <a:ext cx="9144000" cy="2084388"/>
            <a:chOff x="0" y="0"/>
            <a:chExt cx="9144000" cy="2084388"/>
          </a:xfrm>
        </p:grpSpPr>
        <p:pic>
          <p:nvPicPr>
            <p:cNvPr id="32777" name="图片 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144000" cy="208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文本框 63"/>
            <p:cNvSpPr txBox="1"/>
            <p:nvPr/>
          </p:nvSpPr>
          <p:spPr bwMode="auto">
            <a:xfrm>
              <a:off x="3695586" y="844562"/>
              <a:ext cx="1697992" cy="830704"/>
            </a:xfrm>
            <a:prstGeom prst="rect">
              <a:avLst/>
            </a:prstGeom>
            <a:noFill/>
          </p:spPr>
          <p:txBody>
            <a:bodyPr>
              <a:spAutoFit/>
              <a:scene3d>
                <a:camera prst="orthographicFront"/>
                <a:lightRig rig="threePt" dir="t"/>
              </a:scene3d>
              <a:sp3d contourW="12700"/>
            </a:bodyPr>
            <a:lstStyle/>
            <a:p>
              <a:pPr algn="ctr" defTabSz="914400" eaLnBrk="1" fontAlgn="auto" hangingPunct="1">
                <a:spcBef>
                  <a:spcPts val="0"/>
                </a:spcBef>
                <a:spcAft>
                  <a:spcPts val="0"/>
                </a:spcAft>
                <a:defRPr/>
              </a:pPr>
              <a:r>
                <a:rPr lang="en-US" altLang="zh-CN" sz="4800" b="1" i="1" kern="0" dirty="0">
                  <a:solidFill>
                    <a:srgbClr val="014D23"/>
                  </a:solidFill>
                  <a:latin typeface="+mn-lt"/>
                  <a:ea typeface="+mn-ea"/>
                  <a:cs typeface="经典综艺体简" pitchFamily="49" charset="-122"/>
                  <a:sym typeface="+mn-ea"/>
                </a:rPr>
                <a:t>03</a:t>
              </a:r>
              <a:endParaRPr lang="zh-CN" altLang="en-US" sz="4800" b="1" i="1" kern="0" dirty="0">
                <a:solidFill>
                  <a:srgbClr val="014D23"/>
                </a:solidFill>
                <a:latin typeface="+mn-lt"/>
                <a:ea typeface="+mn-ea"/>
                <a:cs typeface="经典综艺体简" pitchFamily="49" charset="-122"/>
                <a:sym typeface="+mn-ea"/>
              </a:endParaRPr>
            </a:p>
          </p:txBody>
        </p:sp>
      </p:grpSp>
      <p:pic>
        <p:nvPicPr>
          <p:cNvPr id="32775" name="图片 115">
            <a:hlinkClick r:id="rId6" action="ppaction://hlinksldjump"/>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6763" y="6107113"/>
            <a:ext cx="6604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a:hlinkClick r:id="rId8" action="ppaction://hlinksldjump"/>
          </p:cNvPr>
          <p:cNvSpPr txBox="1"/>
          <p:nvPr/>
        </p:nvSpPr>
        <p:spPr>
          <a:xfrm>
            <a:off x="1138407" y="5300017"/>
            <a:ext cx="7127053" cy="461665"/>
          </a:xfrm>
          <a:prstGeom prst="rect">
            <a:avLst/>
          </a:prstGeom>
          <a:noFill/>
        </p:spPr>
        <p:txBody>
          <a:bodyPr>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itchFamily="34" charset="0"/>
              </a:defRPr>
            </a:lvl1pPr>
          </a:lstStyle>
          <a:p>
            <a:pPr marL="714375" indent="-714375" algn="just" eaLnBrk="1" fontAlgn="auto" hangingPunct="1">
              <a:spcBef>
                <a:spcPts val="0"/>
              </a:spcBef>
              <a:spcAft>
                <a:spcPts val="0"/>
              </a:spcAft>
              <a:defRPr/>
            </a:pPr>
            <a:r>
              <a:rPr lang="zh-CN" altLang="en-US" sz="2400" dirty="0">
                <a:solidFill>
                  <a:schemeClr val="bg2">
                    <a:lumMod val="50000"/>
                  </a:schemeClr>
                </a:solidFill>
                <a:latin typeface="+mn-ea"/>
                <a:ea typeface="+mn-ea"/>
                <a:sym typeface="+mn-ea"/>
              </a:rPr>
              <a:t>三、社会主义在实践探索中</a:t>
            </a:r>
            <a:r>
              <a:rPr lang="zh-CN" altLang="en-US" sz="2400" dirty="0">
                <a:solidFill>
                  <a:srgbClr val="FF0000"/>
                </a:solidFill>
                <a:latin typeface="+mn-ea"/>
                <a:ea typeface="+mn-ea"/>
                <a:sym typeface="+mn-ea"/>
              </a:rPr>
              <a:t>开拓前进</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5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nodeType="afterGroup">
                            <p:stCondLst>
                              <p:cond delay="1000"/>
                            </p:stCondLst>
                            <p:childTnLst>
                              <p:par>
                                <p:cTn id="14" presetID="2" presetClass="entr" presetSubtype="2" fill="hold" nodeType="afterEffect">
                                  <p:stCondLst>
                                    <p:cond delay="0"/>
                                  </p:stCondLst>
                                  <p:childTnLst>
                                    <p:set>
                                      <p:cBhvr>
                                        <p:cTn id="15" dur="1" fill="hold">
                                          <p:stCondLst>
                                            <p:cond delay="0"/>
                                          </p:stCondLst>
                                        </p:cTn>
                                        <p:tgtEl>
                                          <p:spTgt spid="113"/>
                                        </p:tgtEl>
                                        <p:attrNameLst>
                                          <p:attrName>style.visibility</p:attrName>
                                        </p:attrNameLst>
                                      </p:cBhvr>
                                      <p:to>
                                        <p:strVal val="visible"/>
                                      </p:to>
                                    </p:set>
                                    <p:anim calcmode="lin" valueType="num">
                                      <p:cBhvr additive="base">
                                        <p:cTn id="16" dur="500" fill="hold"/>
                                        <p:tgtEl>
                                          <p:spTgt spid="113"/>
                                        </p:tgtEl>
                                        <p:attrNameLst>
                                          <p:attrName>ppt_x</p:attrName>
                                        </p:attrNameLst>
                                      </p:cBhvr>
                                      <p:tavLst>
                                        <p:tav tm="0">
                                          <p:val>
                                            <p:strVal val="1+#ppt_w/2"/>
                                          </p:val>
                                        </p:tav>
                                        <p:tav tm="100000">
                                          <p:val>
                                            <p:strVal val="#ppt_x"/>
                                          </p:val>
                                        </p:tav>
                                      </p:tavLst>
                                    </p:anim>
                                    <p:anim calcmode="lin" valueType="num">
                                      <p:cBhvr additive="base">
                                        <p:cTn id="17" dur="500" fill="hold"/>
                                        <p:tgtEl>
                                          <p:spTgt spid="113"/>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500"/>
                            </p:stCondLst>
                            <p:childTnLst>
                              <p:par>
                                <p:cTn id="19" presetID="2" presetClass="entr" presetSubtype="2" fill="hold" nodeType="afterEffect">
                                  <p:stCondLst>
                                    <p:cond delay="0"/>
                                  </p:stCondLst>
                                  <p:childTnLst>
                                    <p:set>
                                      <p:cBhvr>
                                        <p:cTn id="20" dur="1" fill="hold">
                                          <p:stCondLst>
                                            <p:cond delay="0"/>
                                          </p:stCondLst>
                                        </p:cTn>
                                        <p:tgtEl>
                                          <p:spTgt spid="114"/>
                                        </p:tgtEl>
                                        <p:attrNameLst>
                                          <p:attrName>style.visibility</p:attrName>
                                        </p:attrNameLst>
                                      </p:cBhvr>
                                      <p:to>
                                        <p:strVal val="visible"/>
                                      </p:to>
                                    </p:set>
                                    <p:anim calcmode="lin" valueType="num">
                                      <p:cBhvr additive="base">
                                        <p:cTn id="21" dur="500" fill="hold"/>
                                        <p:tgtEl>
                                          <p:spTgt spid="114"/>
                                        </p:tgtEl>
                                        <p:attrNameLst>
                                          <p:attrName>ppt_x</p:attrName>
                                        </p:attrNameLst>
                                      </p:cBhvr>
                                      <p:tavLst>
                                        <p:tav tm="0">
                                          <p:val>
                                            <p:strVal val="1+#ppt_w/2"/>
                                          </p:val>
                                        </p:tav>
                                        <p:tav tm="100000">
                                          <p:val>
                                            <p:strVal val="#ppt_x"/>
                                          </p:val>
                                        </p:tav>
                                      </p:tavLst>
                                    </p:anim>
                                    <p:anim calcmode="lin" valueType="num">
                                      <p:cBhvr additive="base">
                                        <p:cTn id="22" dur="500" fill="hold"/>
                                        <p:tgtEl>
                                          <p:spTgt spid="114"/>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2000"/>
                            </p:stCondLst>
                            <p:childTnLst>
                              <p:par>
                                <p:cTn id="24" presetID="2" presetClass="entr" presetSubtype="2"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fill="hold"/>
                                        <p:tgtEl>
                                          <p:spTgt spid="14"/>
                                        </p:tgtEl>
                                        <p:attrNameLst>
                                          <p:attrName>ppt_x</p:attrName>
                                        </p:attrNameLst>
                                      </p:cBhvr>
                                      <p:tavLst>
                                        <p:tav tm="0">
                                          <p:val>
                                            <p:strVal val="1+#ppt_w/2"/>
                                          </p:val>
                                        </p:tav>
                                        <p:tav tm="100000">
                                          <p:val>
                                            <p:strVal val="#ppt_x"/>
                                          </p:val>
                                        </p:tav>
                                      </p:tavLst>
                                    </p:anim>
                                    <p:anim calcmode="lin" valueType="num">
                                      <p:cBhvr additive="base">
                                        <p:cTn id="27"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122"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03700"/>
            <a:ext cx="91440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07"/>
          <p:cNvGrpSpPr>
            <a:grpSpLocks/>
          </p:cNvGrpSpPr>
          <p:nvPr/>
        </p:nvGrpSpPr>
        <p:grpSpPr bwMode="auto">
          <a:xfrm>
            <a:off x="3360738" y="6405563"/>
            <a:ext cx="2724150" cy="104775"/>
            <a:chOff x="4734454" y="3377537"/>
            <a:chExt cx="2724075" cy="105019"/>
          </a:xfrm>
        </p:grpSpPr>
        <p:sp>
          <p:nvSpPr>
            <p:cNvPr id="109" name="矩形 108"/>
            <p:cNvSpPr/>
            <p:nvPr/>
          </p:nvSpPr>
          <p:spPr>
            <a:xfrm>
              <a:off x="4734454" y="3377537"/>
              <a:ext cx="620695" cy="105019"/>
            </a:xfrm>
            <a:prstGeom prst="rect">
              <a:avLst/>
            </a:prstGeom>
            <a:solidFill>
              <a:srgbClr val="1B9451"/>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srgbClr val="FFFFFF"/>
                </a:solidFill>
                <a:latin typeface="+mn-ea"/>
                <a:ea typeface="+mn-ea"/>
              </a:endParaRPr>
            </a:p>
          </p:txBody>
        </p:sp>
        <p:sp>
          <p:nvSpPr>
            <p:cNvPr id="110" name="矩形 109"/>
            <p:cNvSpPr/>
            <p:nvPr/>
          </p:nvSpPr>
          <p:spPr>
            <a:xfrm>
              <a:off x="5436110" y="3377537"/>
              <a:ext cx="620695" cy="105019"/>
            </a:xfrm>
            <a:prstGeom prst="rect">
              <a:avLst/>
            </a:prstGeom>
            <a:noFill/>
            <a:ln w="12700" cap="flat" cmpd="sng" algn="ctr">
              <a:solidFill>
                <a:srgbClr val="1B9451"/>
              </a:solid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srgbClr val="FFFFFF"/>
                </a:solidFill>
                <a:latin typeface="+mn-ea"/>
                <a:ea typeface="+mn-ea"/>
              </a:endParaRPr>
            </a:p>
          </p:txBody>
        </p:sp>
        <p:sp>
          <p:nvSpPr>
            <p:cNvPr id="111" name="矩形 110"/>
            <p:cNvSpPr/>
            <p:nvPr/>
          </p:nvSpPr>
          <p:spPr>
            <a:xfrm>
              <a:off x="6136177" y="3377537"/>
              <a:ext cx="620696" cy="105019"/>
            </a:xfrm>
            <a:prstGeom prst="rect">
              <a:avLst/>
            </a:prstGeom>
            <a:solidFill>
              <a:srgbClr val="014D23"/>
            </a:solidFill>
            <a:ln w="12700" cap="flat" cmpd="sng" algn="ctr">
              <a:no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srgbClr val="FFFFFF"/>
                </a:solidFill>
                <a:latin typeface="+mn-ea"/>
                <a:ea typeface="+mn-ea"/>
              </a:endParaRPr>
            </a:p>
          </p:txBody>
        </p:sp>
        <p:sp>
          <p:nvSpPr>
            <p:cNvPr id="112" name="矩形 111"/>
            <p:cNvSpPr/>
            <p:nvPr/>
          </p:nvSpPr>
          <p:spPr>
            <a:xfrm>
              <a:off x="6837833" y="3377537"/>
              <a:ext cx="620696" cy="105019"/>
            </a:xfrm>
            <a:prstGeom prst="rect">
              <a:avLst/>
            </a:prstGeom>
            <a:noFill/>
            <a:ln w="12700" cap="flat" cmpd="sng" algn="ctr">
              <a:solidFill>
                <a:srgbClr val="014D23"/>
              </a:solidFill>
              <a:prstDash val="solid"/>
              <a:miter lim="800000"/>
            </a:ln>
            <a:effectLst/>
          </p:spPr>
          <p:txBody>
            <a:bodyPr anchor="ctr"/>
            <a:lstStyle/>
            <a:p>
              <a:pPr algn="ctr" defTabSz="914400" eaLnBrk="1" fontAlgn="auto" hangingPunct="1">
                <a:spcBef>
                  <a:spcPts val="0"/>
                </a:spcBef>
                <a:spcAft>
                  <a:spcPts val="0"/>
                </a:spcAft>
                <a:defRPr/>
              </a:pPr>
              <a:endParaRPr lang="zh-CN" altLang="en-US" kern="0">
                <a:solidFill>
                  <a:srgbClr val="FFFFFF"/>
                </a:solidFill>
                <a:latin typeface="+mn-ea"/>
                <a:ea typeface="+mn-ea"/>
              </a:endParaRPr>
            </a:p>
          </p:txBody>
        </p:sp>
      </p:grpSp>
      <p:sp>
        <p:nvSpPr>
          <p:cNvPr id="113" name="文本框 112">
            <a:hlinkClick r:id="rId3" action="ppaction://hlinksldjump"/>
          </p:cNvPr>
          <p:cNvSpPr txBox="1"/>
          <p:nvPr/>
        </p:nvSpPr>
        <p:spPr>
          <a:xfrm>
            <a:off x="1138407" y="2537041"/>
            <a:ext cx="7127053" cy="461665"/>
          </a:xfrm>
          <a:prstGeom prst="rect">
            <a:avLst/>
          </a:prstGeom>
          <a:noFill/>
        </p:spPr>
        <p:txBody>
          <a:bodyPr>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itchFamily="34" charset="0"/>
              </a:defRPr>
            </a:lvl1pPr>
          </a:lstStyle>
          <a:p>
            <a:pPr marL="714375" indent="-714375" algn="just" eaLnBrk="1" fontAlgn="auto" hangingPunct="1">
              <a:spcBef>
                <a:spcPts val="0"/>
              </a:spcBef>
              <a:spcAft>
                <a:spcPts val="0"/>
              </a:spcAft>
              <a:defRPr/>
            </a:pPr>
            <a:r>
              <a:rPr lang="zh-CN" altLang="en-US" sz="2400" dirty="0">
                <a:solidFill>
                  <a:schemeClr val="bg2">
                    <a:lumMod val="50000"/>
                  </a:schemeClr>
                </a:solidFill>
                <a:latin typeface="+mn-ea"/>
                <a:ea typeface="+mn-ea"/>
                <a:sym typeface="+mn-ea"/>
              </a:rPr>
              <a:t>一、社会主义从空想到科学</a:t>
            </a:r>
          </a:p>
        </p:txBody>
      </p:sp>
      <p:sp>
        <p:nvSpPr>
          <p:cNvPr id="114" name="文本框 113">
            <a:hlinkClick r:id="rId4" action="ppaction://hlinksldjump"/>
          </p:cNvPr>
          <p:cNvSpPr txBox="1"/>
          <p:nvPr/>
        </p:nvSpPr>
        <p:spPr>
          <a:xfrm>
            <a:off x="1138407" y="3489121"/>
            <a:ext cx="7127053" cy="461665"/>
          </a:xfrm>
          <a:prstGeom prst="rect">
            <a:avLst/>
          </a:prstGeom>
          <a:noFill/>
        </p:spPr>
        <p:txBody>
          <a:bodyPr>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itchFamily="34" charset="0"/>
              </a:defRPr>
            </a:lvl1pPr>
          </a:lstStyle>
          <a:p>
            <a:pPr marL="714375" indent="-714375" algn="just" eaLnBrk="1" fontAlgn="auto" hangingPunct="1">
              <a:spcBef>
                <a:spcPts val="0"/>
              </a:spcBef>
              <a:spcAft>
                <a:spcPts val="0"/>
              </a:spcAft>
              <a:defRPr/>
            </a:pPr>
            <a:r>
              <a:rPr lang="zh-CN" altLang="en-US" sz="2400" dirty="0">
                <a:solidFill>
                  <a:schemeClr val="bg2">
                    <a:lumMod val="50000"/>
                  </a:schemeClr>
                </a:solidFill>
                <a:latin typeface="+mn-ea"/>
                <a:ea typeface="+mn-ea"/>
                <a:sym typeface="+mn-ea"/>
              </a:rPr>
              <a:t>二、社会主义从理论到现实</a:t>
            </a:r>
          </a:p>
        </p:txBody>
      </p:sp>
      <p:sp>
        <p:nvSpPr>
          <p:cNvPr id="115" name="文本框 114">
            <a:hlinkClick r:id="rId5" action="ppaction://hlinksldjump"/>
          </p:cNvPr>
          <p:cNvSpPr txBox="1"/>
          <p:nvPr/>
        </p:nvSpPr>
        <p:spPr>
          <a:xfrm>
            <a:off x="1138407" y="4441201"/>
            <a:ext cx="7127053" cy="461665"/>
          </a:xfrm>
          <a:prstGeom prst="rect">
            <a:avLst/>
          </a:prstGeom>
          <a:noFill/>
        </p:spPr>
        <p:txBody>
          <a:bodyPr>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itchFamily="34" charset="0"/>
              </a:defRPr>
            </a:lvl1pPr>
          </a:lstStyle>
          <a:p>
            <a:pPr marL="714375" indent="-714375" algn="just" eaLnBrk="1" fontAlgn="auto" hangingPunct="1">
              <a:spcBef>
                <a:spcPts val="0"/>
              </a:spcBef>
              <a:spcAft>
                <a:spcPts val="0"/>
              </a:spcAft>
              <a:defRPr/>
            </a:pPr>
            <a:r>
              <a:rPr lang="zh-CN" altLang="en-US" sz="2400" dirty="0">
                <a:solidFill>
                  <a:schemeClr val="bg2">
                    <a:lumMod val="50000"/>
                  </a:schemeClr>
                </a:solidFill>
                <a:latin typeface="+mn-ea"/>
                <a:ea typeface="+mn-ea"/>
                <a:sym typeface="+mn-ea"/>
              </a:rPr>
              <a:t>三、社会主义从一国到多国</a:t>
            </a:r>
          </a:p>
        </p:txBody>
      </p:sp>
      <p:grpSp>
        <p:nvGrpSpPr>
          <p:cNvPr id="3" name="组合 1"/>
          <p:cNvGrpSpPr>
            <a:grpSpLocks/>
          </p:cNvGrpSpPr>
          <p:nvPr/>
        </p:nvGrpSpPr>
        <p:grpSpPr bwMode="auto">
          <a:xfrm>
            <a:off x="0" y="0"/>
            <a:ext cx="9144000" cy="2084388"/>
            <a:chOff x="0" y="0"/>
            <a:chExt cx="9144000" cy="2084388"/>
          </a:xfrm>
        </p:grpSpPr>
        <p:pic>
          <p:nvPicPr>
            <p:cNvPr id="5130" name="图片 6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9144000" cy="208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文本框 63"/>
            <p:cNvSpPr txBox="1"/>
            <p:nvPr/>
          </p:nvSpPr>
          <p:spPr bwMode="auto">
            <a:xfrm>
              <a:off x="3695586" y="844562"/>
              <a:ext cx="1697992" cy="830704"/>
            </a:xfrm>
            <a:prstGeom prst="rect">
              <a:avLst/>
            </a:prstGeom>
            <a:noFill/>
          </p:spPr>
          <p:txBody>
            <a:bodyPr>
              <a:spAutoFit/>
              <a:scene3d>
                <a:camera prst="orthographicFront"/>
                <a:lightRig rig="threePt" dir="t"/>
              </a:scene3d>
              <a:sp3d contourW="12700"/>
            </a:bodyPr>
            <a:lstStyle/>
            <a:p>
              <a:pPr algn="ctr" defTabSz="914400" eaLnBrk="1" fontAlgn="auto" hangingPunct="1">
                <a:spcBef>
                  <a:spcPts val="0"/>
                </a:spcBef>
                <a:spcAft>
                  <a:spcPts val="0"/>
                </a:spcAft>
                <a:defRPr/>
              </a:pPr>
              <a:r>
                <a:rPr lang="en-US" altLang="zh-CN" sz="4800" b="1" i="1" kern="0" dirty="0">
                  <a:solidFill>
                    <a:srgbClr val="014D23"/>
                  </a:solidFill>
                  <a:latin typeface="+mn-lt"/>
                  <a:ea typeface="+mn-ea"/>
                  <a:cs typeface="经典综艺体简" pitchFamily="49" charset="-122"/>
                  <a:sym typeface="+mn-ea"/>
                </a:rPr>
                <a:t>01</a:t>
              </a:r>
              <a:endParaRPr lang="zh-CN" altLang="en-US" sz="4800" b="1" i="1" kern="0" dirty="0">
                <a:solidFill>
                  <a:srgbClr val="014D23"/>
                </a:solidFill>
                <a:latin typeface="+mn-lt"/>
                <a:ea typeface="+mn-ea"/>
                <a:cs typeface="经典综艺体简" pitchFamily="49" charset="-122"/>
                <a:sym typeface="+mn-ea"/>
              </a:endParaRPr>
            </a:p>
          </p:txBody>
        </p:sp>
      </p:grpSp>
      <p:pic>
        <p:nvPicPr>
          <p:cNvPr id="5128" name="图片 115">
            <a:hlinkClick r:id="rId7" action="ppaction://hlinksldjump"/>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6763" y="6107113"/>
            <a:ext cx="6604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a:hlinkClick r:id="rId9" action="ppaction://hlinksldjump"/>
          </p:cNvPr>
          <p:cNvSpPr txBox="1"/>
          <p:nvPr/>
        </p:nvSpPr>
        <p:spPr>
          <a:xfrm>
            <a:off x="1138407" y="5393281"/>
            <a:ext cx="7127053" cy="461665"/>
          </a:xfrm>
          <a:prstGeom prst="rect">
            <a:avLst/>
          </a:prstGeom>
          <a:noFill/>
        </p:spPr>
        <p:txBody>
          <a:bodyPr>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itchFamily="34" charset="0"/>
              </a:defRPr>
            </a:lvl1pPr>
          </a:lstStyle>
          <a:p>
            <a:pPr marL="714375" indent="-714375" algn="just" eaLnBrk="1" fontAlgn="auto" hangingPunct="1">
              <a:spcBef>
                <a:spcPts val="0"/>
              </a:spcBef>
              <a:spcAft>
                <a:spcPts val="0"/>
              </a:spcAft>
              <a:defRPr/>
            </a:pPr>
            <a:r>
              <a:rPr lang="zh-CN" altLang="en-US" sz="2400" dirty="0">
                <a:solidFill>
                  <a:schemeClr val="bg2">
                    <a:lumMod val="50000"/>
                  </a:schemeClr>
                </a:solidFill>
                <a:latin typeface="+mn-ea"/>
                <a:ea typeface="+mn-ea"/>
                <a:sym typeface="+mn-ea"/>
              </a:rPr>
              <a:t>四、社会主义在中国焕发出强大生机活力</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5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nodeType="afterGroup">
                            <p:stCondLst>
                              <p:cond delay="1000"/>
                            </p:stCondLst>
                            <p:childTnLst>
                              <p:par>
                                <p:cTn id="14" presetID="2" presetClass="entr" presetSubtype="2" fill="hold" nodeType="afterEffect">
                                  <p:stCondLst>
                                    <p:cond delay="0"/>
                                  </p:stCondLst>
                                  <p:childTnLst>
                                    <p:set>
                                      <p:cBhvr>
                                        <p:cTn id="15" dur="1" fill="hold">
                                          <p:stCondLst>
                                            <p:cond delay="0"/>
                                          </p:stCondLst>
                                        </p:cTn>
                                        <p:tgtEl>
                                          <p:spTgt spid="113"/>
                                        </p:tgtEl>
                                        <p:attrNameLst>
                                          <p:attrName>style.visibility</p:attrName>
                                        </p:attrNameLst>
                                      </p:cBhvr>
                                      <p:to>
                                        <p:strVal val="visible"/>
                                      </p:to>
                                    </p:set>
                                    <p:anim calcmode="lin" valueType="num">
                                      <p:cBhvr additive="base">
                                        <p:cTn id="16" dur="500" fill="hold"/>
                                        <p:tgtEl>
                                          <p:spTgt spid="113"/>
                                        </p:tgtEl>
                                        <p:attrNameLst>
                                          <p:attrName>ppt_x</p:attrName>
                                        </p:attrNameLst>
                                      </p:cBhvr>
                                      <p:tavLst>
                                        <p:tav tm="0">
                                          <p:val>
                                            <p:strVal val="1+#ppt_w/2"/>
                                          </p:val>
                                        </p:tav>
                                        <p:tav tm="100000">
                                          <p:val>
                                            <p:strVal val="#ppt_x"/>
                                          </p:val>
                                        </p:tav>
                                      </p:tavLst>
                                    </p:anim>
                                    <p:anim calcmode="lin" valueType="num">
                                      <p:cBhvr additive="base">
                                        <p:cTn id="17" dur="500" fill="hold"/>
                                        <p:tgtEl>
                                          <p:spTgt spid="113"/>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500"/>
                            </p:stCondLst>
                            <p:childTnLst>
                              <p:par>
                                <p:cTn id="19" presetID="2" presetClass="entr" presetSubtype="2" fill="hold" nodeType="afterEffect">
                                  <p:stCondLst>
                                    <p:cond delay="0"/>
                                  </p:stCondLst>
                                  <p:childTnLst>
                                    <p:set>
                                      <p:cBhvr>
                                        <p:cTn id="20" dur="1" fill="hold">
                                          <p:stCondLst>
                                            <p:cond delay="0"/>
                                          </p:stCondLst>
                                        </p:cTn>
                                        <p:tgtEl>
                                          <p:spTgt spid="114"/>
                                        </p:tgtEl>
                                        <p:attrNameLst>
                                          <p:attrName>style.visibility</p:attrName>
                                        </p:attrNameLst>
                                      </p:cBhvr>
                                      <p:to>
                                        <p:strVal val="visible"/>
                                      </p:to>
                                    </p:set>
                                    <p:anim calcmode="lin" valueType="num">
                                      <p:cBhvr additive="base">
                                        <p:cTn id="21" dur="500" fill="hold"/>
                                        <p:tgtEl>
                                          <p:spTgt spid="114"/>
                                        </p:tgtEl>
                                        <p:attrNameLst>
                                          <p:attrName>ppt_x</p:attrName>
                                        </p:attrNameLst>
                                      </p:cBhvr>
                                      <p:tavLst>
                                        <p:tav tm="0">
                                          <p:val>
                                            <p:strVal val="1+#ppt_w/2"/>
                                          </p:val>
                                        </p:tav>
                                        <p:tav tm="100000">
                                          <p:val>
                                            <p:strVal val="#ppt_x"/>
                                          </p:val>
                                        </p:tav>
                                      </p:tavLst>
                                    </p:anim>
                                    <p:anim calcmode="lin" valueType="num">
                                      <p:cBhvr additive="base">
                                        <p:cTn id="22" dur="500" fill="hold"/>
                                        <p:tgtEl>
                                          <p:spTgt spid="114"/>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2000"/>
                            </p:stCondLst>
                            <p:childTnLst>
                              <p:par>
                                <p:cTn id="24" presetID="2" presetClass="entr" presetSubtype="2" fill="hold" nodeType="afterEffect">
                                  <p:stCondLst>
                                    <p:cond delay="0"/>
                                  </p:stCondLst>
                                  <p:childTnLst>
                                    <p:set>
                                      <p:cBhvr>
                                        <p:cTn id="25" dur="1" fill="hold">
                                          <p:stCondLst>
                                            <p:cond delay="0"/>
                                          </p:stCondLst>
                                        </p:cTn>
                                        <p:tgtEl>
                                          <p:spTgt spid="115"/>
                                        </p:tgtEl>
                                        <p:attrNameLst>
                                          <p:attrName>style.visibility</p:attrName>
                                        </p:attrNameLst>
                                      </p:cBhvr>
                                      <p:to>
                                        <p:strVal val="visible"/>
                                      </p:to>
                                    </p:set>
                                    <p:anim calcmode="lin" valueType="num">
                                      <p:cBhvr additive="base">
                                        <p:cTn id="26" dur="500" fill="hold"/>
                                        <p:tgtEl>
                                          <p:spTgt spid="115"/>
                                        </p:tgtEl>
                                        <p:attrNameLst>
                                          <p:attrName>ppt_x</p:attrName>
                                        </p:attrNameLst>
                                      </p:cBhvr>
                                      <p:tavLst>
                                        <p:tav tm="0">
                                          <p:val>
                                            <p:strVal val="1+#ppt_w/2"/>
                                          </p:val>
                                        </p:tav>
                                        <p:tav tm="100000">
                                          <p:val>
                                            <p:strVal val="#ppt_x"/>
                                          </p:val>
                                        </p:tav>
                                      </p:tavLst>
                                    </p:anim>
                                    <p:anim calcmode="lin" valueType="num">
                                      <p:cBhvr additive="base">
                                        <p:cTn id="27" dur="500" fill="hold"/>
                                        <p:tgtEl>
                                          <p:spTgt spid="115"/>
                                        </p:tgtEl>
                                        <p:attrNameLst>
                                          <p:attrName>ppt_y</p:attrName>
                                        </p:attrNameLst>
                                      </p:cBhvr>
                                      <p:tavLst>
                                        <p:tav tm="0">
                                          <p:val>
                                            <p:strVal val="#ppt_y"/>
                                          </p:val>
                                        </p:tav>
                                        <p:tav tm="100000">
                                          <p:val>
                                            <p:strVal val="#ppt_y"/>
                                          </p:val>
                                        </p:tav>
                                      </p:tavLst>
                                    </p:anim>
                                  </p:childTnLst>
                                </p:cTn>
                              </p:par>
                            </p:childTnLst>
                          </p:cTn>
                        </p:par>
                        <p:par>
                          <p:cTn id="28" fill="hold" nodeType="afterGroup">
                            <p:stCondLst>
                              <p:cond delay="2500"/>
                            </p:stCondLst>
                            <p:childTnLst>
                              <p:par>
                                <p:cTn id="29" presetID="2" presetClass="entr" presetSubtype="2"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1+#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827" name="直接连接符 32"/>
          <p:cNvCxnSpPr>
            <a:cxnSpLocks noChangeShapeType="1"/>
          </p:cNvCxnSpPr>
          <p:nvPr/>
        </p:nvCxnSpPr>
        <p:spPr bwMode="auto">
          <a:xfrm>
            <a:off x="3941763" y="5502275"/>
            <a:ext cx="4679950" cy="0"/>
          </a:xfrm>
          <a:prstGeom prst="line">
            <a:avLst/>
          </a:prstGeom>
          <a:noFill/>
          <a:ln w="9525">
            <a:solidFill>
              <a:schemeClr val="accent4">
                <a:lumMod val="75000"/>
              </a:schemeClr>
            </a:solidFill>
            <a:round/>
            <a:headEnd/>
            <a:tailEnd/>
          </a:ln>
        </p:spPr>
      </p:cxnSp>
      <p:cxnSp>
        <p:nvCxnSpPr>
          <p:cNvPr id="34826" name="直接连接符 27"/>
          <p:cNvCxnSpPr>
            <a:cxnSpLocks noChangeShapeType="1"/>
          </p:cNvCxnSpPr>
          <p:nvPr/>
        </p:nvCxnSpPr>
        <p:spPr bwMode="auto">
          <a:xfrm>
            <a:off x="3963988" y="3721100"/>
            <a:ext cx="4679950" cy="0"/>
          </a:xfrm>
          <a:prstGeom prst="line">
            <a:avLst/>
          </a:prstGeom>
          <a:noFill/>
          <a:ln w="9525">
            <a:solidFill>
              <a:schemeClr val="accent4">
                <a:lumMod val="75000"/>
              </a:schemeClr>
            </a:solidFill>
            <a:round/>
            <a:headEnd/>
            <a:tailEnd/>
          </a:ln>
        </p:spPr>
      </p:cxnSp>
      <p:sp>
        <p:nvSpPr>
          <p:cNvPr id="18" name="圆角矩形 15"/>
          <p:cNvSpPr/>
          <p:nvPr/>
        </p:nvSpPr>
        <p:spPr bwMode="auto">
          <a:xfrm>
            <a:off x="382588" y="1366838"/>
            <a:ext cx="7910512"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社会主义首先在经济文化相对落后国家取得胜利的原因</a:t>
            </a:r>
          </a:p>
        </p:txBody>
      </p:sp>
      <p:sp>
        <p:nvSpPr>
          <p:cNvPr id="19" name="文本框 18"/>
          <p:cNvSpPr txBox="1"/>
          <p:nvPr/>
        </p:nvSpPr>
        <p:spPr>
          <a:xfrm>
            <a:off x="0" y="211138"/>
            <a:ext cx="8293100" cy="523875"/>
          </a:xfrm>
          <a:prstGeom prst="rect">
            <a:avLst/>
          </a:prstGeom>
          <a:noFill/>
        </p:spPr>
        <p:txBody>
          <a:bodyPr>
            <a:spAutoFit/>
          </a:bodyPr>
          <a:lstStyle/>
          <a:p>
            <a:pPr algn="ctr">
              <a:defRPr/>
            </a:pPr>
            <a:r>
              <a:rPr lang="zh-CN" altLang="en-US" sz="2800" b="1" dirty="0">
                <a:solidFill>
                  <a:srgbClr val="FFFFFF"/>
                </a:solidFill>
                <a:effectLst>
                  <a:outerShdw blurRad="38100" dist="38100" dir="2700000" algn="tl">
                    <a:srgbClr val="000000">
                      <a:alpha val="43137"/>
                    </a:srgbClr>
                  </a:outerShdw>
                </a:effectLst>
                <a:latin typeface="+mn-ea"/>
                <a:ea typeface="+mn-ea"/>
                <a:sym typeface="+mn-ea"/>
              </a:rPr>
              <a:t>一、经济文化相对落后国家建设社会主义的长期性</a:t>
            </a:r>
          </a:p>
        </p:txBody>
      </p:sp>
      <p:grpSp>
        <p:nvGrpSpPr>
          <p:cNvPr id="33798" name="椭圆 15"/>
          <p:cNvGrpSpPr>
            <a:grpSpLocks/>
          </p:cNvGrpSpPr>
          <p:nvPr/>
        </p:nvGrpSpPr>
        <p:grpSpPr bwMode="auto">
          <a:xfrm>
            <a:off x="723900" y="2622550"/>
            <a:ext cx="2921000" cy="3514725"/>
            <a:chOff x="0" y="0"/>
            <a:chExt cx="1475" cy="1774"/>
          </a:xfrm>
        </p:grpSpPr>
        <p:pic>
          <p:nvPicPr>
            <p:cNvPr id="33808" name="椭圆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75" cy="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9" name="文本框 36870"/>
            <p:cNvSpPr txBox="1">
              <a:spLocks noChangeArrowheads="1"/>
            </p:cNvSpPr>
            <p:nvPr/>
          </p:nvSpPr>
          <p:spPr bwMode="auto">
            <a:xfrm>
              <a:off x="220" y="261"/>
              <a:ext cx="1037" cy="1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grpSp>
      <p:grpSp>
        <p:nvGrpSpPr>
          <p:cNvPr id="33799" name="椭圆 17"/>
          <p:cNvGrpSpPr>
            <a:grpSpLocks/>
          </p:cNvGrpSpPr>
          <p:nvPr/>
        </p:nvGrpSpPr>
        <p:grpSpPr bwMode="auto">
          <a:xfrm>
            <a:off x="3589338" y="3490913"/>
            <a:ext cx="463550" cy="461962"/>
            <a:chOff x="0" y="0"/>
            <a:chExt cx="292" cy="291"/>
          </a:xfrm>
        </p:grpSpPr>
        <p:pic>
          <p:nvPicPr>
            <p:cNvPr id="34830" name="椭圆 17"/>
            <p:cNvPicPr>
              <a:picLocks noChangeArrowheads="1"/>
            </p:cNvPicPr>
            <p:nvPr/>
          </p:nvPicPr>
          <p:blipFill>
            <a:blip r:embed="rId3" cstate="print">
              <a:duotone>
                <a:schemeClr val="accent4">
                  <a:shade val="45000"/>
                  <a:satMod val="135000"/>
                </a:schemeClr>
                <a:prstClr val="white"/>
              </a:duotone>
            </a:blip>
            <a:srcRect/>
            <a:stretch>
              <a:fillRect/>
            </a:stretch>
          </p:blipFill>
          <p:spPr bwMode="auto">
            <a:xfrm>
              <a:off x="0" y="0"/>
              <a:ext cx="292" cy="291"/>
            </a:xfrm>
            <a:prstGeom prst="rect">
              <a:avLst/>
            </a:prstGeom>
            <a:noFill/>
            <a:ln>
              <a:noFill/>
            </a:ln>
          </p:spPr>
        </p:pic>
        <p:sp>
          <p:nvSpPr>
            <p:cNvPr id="33807" name="文本框 36873"/>
            <p:cNvSpPr txBox="1">
              <a:spLocks noChangeArrowheads="1"/>
            </p:cNvSpPr>
            <p:nvPr/>
          </p:nvSpPr>
          <p:spPr bwMode="auto">
            <a:xfrm>
              <a:off x="74" y="71"/>
              <a:ext cx="147"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grpSp>
      <p:grpSp>
        <p:nvGrpSpPr>
          <p:cNvPr id="33800" name="椭圆 19"/>
          <p:cNvGrpSpPr>
            <a:grpSpLocks/>
          </p:cNvGrpSpPr>
          <p:nvPr/>
        </p:nvGrpSpPr>
        <p:grpSpPr bwMode="auto">
          <a:xfrm>
            <a:off x="3579813" y="5273675"/>
            <a:ext cx="463550" cy="463550"/>
            <a:chOff x="0" y="0"/>
            <a:chExt cx="292" cy="292"/>
          </a:xfrm>
        </p:grpSpPr>
        <p:pic>
          <p:nvPicPr>
            <p:cNvPr id="34828" name="椭圆 19"/>
            <p:cNvPicPr>
              <a:picLocks noChangeArrowheads="1"/>
            </p:cNvPicPr>
            <p:nvPr/>
          </p:nvPicPr>
          <p:blipFill>
            <a:blip r:embed="rId3" cstate="print">
              <a:duotone>
                <a:schemeClr val="accent4">
                  <a:shade val="45000"/>
                  <a:satMod val="135000"/>
                </a:schemeClr>
                <a:prstClr val="white"/>
              </a:duotone>
            </a:blip>
            <a:srcRect/>
            <a:stretch>
              <a:fillRect/>
            </a:stretch>
          </p:blipFill>
          <p:spPr bwMode="auto">
            <a:xfrm>
              <a:off x="0" y="0"/>
              <a:ext cx="292" cy="292"/>
            </a:xfrm>
            <a:prstGeom prst="rect">
              <a:avLst/>
            </a:prstGeom>
            <a:noFill/>
            <a:ln>
              <a:noFill/>
            </a:ln>
          </p:spPr>
        </p:pic>
        <p:sp>
          <p:nvSpPr>
            <p:cNvPr id="33805" name="文本框 36876"/>
            <p:cNvSpPr txBox="1">
              <a:spLocks noChangeArrowheads="1"/>
            </p:cNvSpPr>
            <p:nvPr/>
          </p:nvSpPr>
          <p:spPr bwMode="auto">
            <a:xfrm>
              <a:off x="72" y="71"/>
              <a:ext cx="146"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endParaRPr lang="zh-CN" altLang="en-US">
                <a:ea typeface="宋体" panose="02010600030101010101" pitchFamily="2" charset="-122"/>
              </a:endParaRPr>
            </a:p>
          </p:txBody>
        </p:sp>
      </p:grpSp>
      <p:sp>
        <p:nvSpPr>
          <p:cNvPr id="33801" name="文本框 1"/>
          <p:cNvSpPr txBox="1">
            <a:spLocks noChangeArrowheads="1"/>
          </p:cNvSpPr>
          <p:nvPr/>
        </p:nvSpPr>
        <p:spPr bwMode="auto">
          <a:xfrm>
            <a:off x="4079875" y="2670175"/>
            <a:ext cx="4291013"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zh-CN" altLang="en-US" sz="2400" dirty="0"/>
              <a:t>是由当时的革命形势和条件所决定的</a:t>
            </a:r>
          </a:p>
        </p:txBody>
      </p:sp>
      <p:sp>
        <p:nvSpPr>
          <p:cNvPr id="33802" name="文本框 19"/>
          <p:cNvSpPr txBox="1">
            <a:spLocks noChangeArrowheads="1"/>
          </p:cNvSpPr>
          <p:nvPr/>
        </p:nvSpPr>
        <p:spPr bwMode="auto">
          <a:xfrm>
            <a:off x="4079875" y="4873625"/>
            <a:ext cx="4291013"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zh-CN" altLang="en-US" sz="2400" dirty="0"/>
              <a:t>并不违背社会发展客观规律</a:t>
            </a:r>
          </a:p>
        </p:txBody>
      </p:sp>
      <p:pic>
        <p:nvPicPr>
          <p:cNvPr id="33803" name="图片 1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138" y="5619750"/>
            <a:ext cx="6604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5"/>
          <p:cNvSpPr/>
          <p:nvPr/>
        </p:nvSpPr>
        <p:spPr bwMode="auto">
          <a:xfrm>
            <a:off x="382588" y="1430338"/>
            <a:ext cx="5486400"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相对落后国家社会主义建设的长期性</a:t>
            </a:r>
          </a:p>
        </p:txBody>
      </p:sp>
      <p:grpSp>
        <p:nvGrpSpPr>
          <p:cNvPr id="34819" name="组合 1"/>
          <p:cNvGrpSpPr>
            <a:grpSpLocks/>
          </p:cNvGrpSpPr>
          <p:nvPr/>
        </p:nvGrpSpPr>
        <p:grpSpPr bwMode="auto">
          <a:xfrm>
            <a:off x="790575" y="2619375"/>
            <a:ext cx="7562850" cy="3259138"/>
            <a:chOff x="489015" y="2852738"/>
            <a:chExt cx="7563303" cy="3258813"/>
          </a:xfrm>
        </p:grpSpPr>
        <p:sp>
          <p:nvSpPr>
            <p:cNvPr id="35844" name="任意多边形 8"/>
            <p:cNvSpPr>
              <a:spLocks noChangeArrowheads="1"/>
            </p:cNvSpPr>
            <p:nvPr/>
          </p:nvSpPr>
          <p:spPr bwMode="auto">
            <a:xfrm>
              <a:off x="606497" y="2979725"/>
              <a:ext cx="3264096" cy="1388924"/>
            </a:xfrm>
            <a:custGeom>
              <a:avLst/>
              <a:gdLst>
                <a:gd name="T0" fmla="*/ 0 w 2828925"/>
                <a:gd name="T1" fmla="*/ 0 h 884039"/>
                <a:gd name="T2" fmla="*/ 2828925 w 2828925"/>
                <a:gd name="T3" fmla="*/ 0 h 884039"/>
                <a:gd name="T4" fmla="*/ 2828925 w 2828925"/>
                <a:gd name="T5" fmla="*/ 886415 h 884039"/>
                <a:gd name="T6" fmla="*/ 0 w 2828925"/>
                <a:gd name="T7" fmla="*/ 886415 h 884039"/>
                <a:gd name="T8" fmla="*/ 0 w 2828925"/>
                <a:gd name="T9" fmla="*/ 0 h 884039"/>
                <a:gd name="T10" fmla="*/ 0 60000 65536"/>
                <a:gd name="T11" fmla="*/ 0 60000 65536"/>
                <a:gd name="T12" fmla="*/ 0 60000 65536"/>
                <a:gd name="T13" fmla="*/ 0 60000 65536"/>
                <a:gd name="T14" fmla="*/ 0 60000 65536"/>
                <a:gd name="T15" fmla="*/ 0 w 2828925"/>
                <a:gd name="T16" fmla="*/ 0 h 884039"/>
                <a:gd name="T17" fmla="*/ 2828925 w 2828925"/>
                <a:gd name="T18" fmla="*/ 884039 h 884039"/>
              </a:gdLst>
              <a:ahLst/>
              <a:cxnLst>
                <a:cxn ang="T10">
                  <a:pos x="T0" y="T1"/>
                </a:cxn>
                <a:cxn ang="T11">
                  <a:pos x="T2" y="T3"/>
                </a:cxn>
                <a:cxn ang="T12">
                  <a:pos x="T4" y="T5"/>
                </a:cxn>
                <a:cxn ang="T13">
                  <a:pos x="T6" y="T7"/>
                </a:cxn>
                <a:cxn ang="T14">
                  <a:pos x="T8" y="T9"/>
                </a:cxn>
              </a:cxnLst>
              <a:rect l="T15" t="T16" r="T17" b="T18"/>
              <a:pathLst>
                <a:path w="2828925" h="884039">
                  <a:moveTo>
                    <a:pt x="0" y="0"/>
                  </a:moveTo>
                  <a:lnTo>
                    <a:pt x="2828925" y="0"/>
                  </a:lnTo>
                  <a:lnTo>
                    <a:pt x="2828925" y="884039"/>
                  </a:lnTo>
                  <a:lnTo>
                    <a:pt x="0" y="884039"/>
                  </a:lnTo>
                  <a:lnTo>
                    <a:pt x="0" y="0"/>
                  </a:lnTo>
                  <a:close/>
                </a:path>
              </a:pathLst>
            </a:custGeom>
            <a:solidFill>
              <a:schemeClr val="accent6">
                <a:lumMod val="20000"/>
                <a:lumOff val="80000"/>
                <a:alpha val="39999"/>
              </a:schemeClr>
            </a:solidFill>
            <a:ln w="6350">
              <a:noFill/>
              <a:miter lim="800000"/>
              <a:headEnd/>
              <a:tailEnd/>
            </a:ln>
          </p:spPr>
          <p:txBody>
            <a:bodyPr lIns="598789" tIns="57150" rIns="57150" bIns="57150" anchor="ctr"/>
            <a:lstStyle>
              <a:lvl1pPr defTabSz="666750">
                <a:defRPr>
                  <a:solidFill>
                    <a:schemeClr val="tx1"/>
                  </a:solidFill>
                  <a:latin typeface="Arial" panose="020B0604020202020204" pitchFamily="34" charset="0"/>
                  <a:ea typeface="微软雅黑" panose="020B0503020204020204" pitchFamily="34" charset="-122"/>
                </a:defRPr>
              </a:lvl1pPr>
              <a:lvl2pPr marL="742950" indent="-285750" defTabSz="666750">
                <a:defRPr>
                  <a:solidFill>
                    <a:schemeClr val="tx1"/>
                  </a:solidFill>
                  <a:latin typeface="Arial" panose="020B0604020202020204" pitchFamily="34" charset="0"/>
                  <a:ea typeface="微软雅黑" panose="020B0503020204020204" pitchFamily="34" charset="-122"/>
                </a:defRPr>
              </a:lvl2pPr>
              <a:lvl3pPr marL="1143000" indent="-228600" defTabSz="666750">
                <a:defRPr>
                  <a:solidFill>
                    <a:schemeClr val="tx1"/>
                  </a:solidFill>
                  <a:latin typeface="Arial" panose="020B0604020202020204" pitchFamily="34" charset="0"/>
                  <a:ea typeface="微软雅黑" panose="020B0503020204020204" pitchFamily="34" charset="-122"/>
                </a:defRPr>
              </a:lvl3pPr>
              <a:lvl4pPr marL="1600200" indent="-228600" defTabSz="666750">
                <a:defRPr>
                  <a:solidFill>
                    <a:schemeClr val="tx1"/>
                  </a:solidFill>
                  <a:latin typeface="Arial" panose="020B0604020202020204" pitchFamily="34" charset="0"/>
                  <a:ea typeface="微软雅黑" panose="020B0503020204020204" pitchFamily="34" charset="-122"/>
                </a:defRPr>
              </a:lvl4pPr>
              <a:lvl5pPr marL="2057400" indent="-228600" defTabSz="666750">
                <a:defRPr>
                  <a:solidFill>
                    <a:schemeClr val="tx1"/>
                  </a:solidFill>
                  <a:latin typeface="Arial" panose="020B0604020202020204" pitchFamily="34" charset="0"/>
                  <a:ea typeface="微软雅黑" panose="020B0503020204020204" pitchFamily="34" charset="-122"/>
                </a:defRPr>
              </a:lvl5pPr>
              <a:lvl6pPr marL="2514600" indent="-228600" defTabSz="66675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66675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66675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66675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spcAft>
                  <a:spcPct val="35000"/>
                </a:spcAft>
                <a:buFont typeface="Arial" panose="020B0604020202020204" pitchFamily="34" charset="0"/>
                <a:buNone/>
                <a:defRPr/>
              </a:pPr>
              <a:r>
                <a:rPr lang="zh-CN" altLang="en-US" sz="2400" dirty="0">
                  <a:solidFill>
                    <a:srgbClr val="000000"/>
                  </a:solidFill>
                  <a:latin typeface="+mj-ea"/>
                  <a:ea typeface="+mj-ea"/>
                </a:rPr>
                <a:t>生产力发展状况的制约</a:t>
              </a:r>
            </a:p>
          </p:txBody>
        </p:sp>
        <p:sp>
          <p:nvSpPr>
            <p:cNvPr id="35845" name="流程图: 文档 9"/>
            <p:cNvSpPr>
              <a:spLocks noChangeArrowheads="1"/>
            </p:cNvSpPr>
            <p:nvPr/>
          </p:nvSpPr>
          <p:spPr bwMode="auto">
            <a:xfrm>
              <a:off x="489015" y="2852738"/>
              <a:ext cx="549308" cy="725416"/>
            </a:xfrm>
            <a:prstGeom prst="flowChartDocument">
              <a:avLst/>
            </a:prstGeom>
            <a:solidFill>
              <a:srgbClr val="FFC000"/>
            </a:solidFill>
            <a:ln w="1270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buFont typeface="Arial" panose="020B0604020202020204" pitchFamily="34" charset="0"/>
                <a:buNone/>
                <a:defRPr/>
              </a:pPr>
              <a:r>
                <a:rPr lang="en-US" altLang="zh-CN" sz="3000" b="1">
                  <a:solidFill>
                    <a:srgbClr val="FFFFFF"/>
                  </a:solidFill>
                  <a:latin typeface="+mj-lt"/>
                  <a:ea typeface="+mj-ea"/>
                </a:rPr>
                <a:t>1</a:t>
              </a:r>
              <a:endParaRPr lang="zh-CN" altLang="en-US" sz="3000" b="1">
                <a:solidFill>
                  <a:srgbClr val="FFFFFF"/>
                </a:solidFill>
                <a:latin typeface="+mj-lt"/>
                <a:ea typeface="+mj-ea"/>
              </a:endParaRPr>
            </a:p>
          </p:txBody>
        </p:sp>
        <p:sp>
          <p:nvSpPr>
            <p:cNvPr id="35846" name="任意多边形 10"/>
            <p:cNvSpPr>
              <a:spLocks noChangeArrowheads="1"/>
            </p:cNvSpPr>
            <p:nvPr/>
          </p:nvSpPr>
          <p:spPr bwMode="auto">
            <a:xfrm>
              <a:off x="4788222" y="2979725"/>
              <a:ext cx="3264096" cy="1388924"/>
            </a:xfrm>
            <a:custGeom>
              <a:avLst/>
              <a:gdLst>
                <a:gd name="T0" fmla="*/ 0 w 2828925"/>
                <a:gd name="T1" fmla="*/ 0 h 884039"/>
                <a:gd name="T2" fmla="*/ 2828925 w 2828925"/>
                <a:gd name="T3" fmla="*/ 0 h 884039"/>
                <a:gd name="T4" fmla="*/ 2828925 w 2828925"/>
                <a:gd name="T5" fmla="*/ 886415 h 884039"/>
                <a:gd name="T6" fmla="*/ 0 w 2828925"/>
                <a:gd name="T7" fmla="*/ 886415 h 884039"/>
                <a:gd name="T8" fmla="*/ 0 w 2828925"/>
                <a:gd name="T9" fmla="*/ 0 h 884039"/>
                <a:gd name="T10" fmla="*/ 0 60000 65536"/>
                <a:gd name="T11" fmla="*/ 0 60000 65536"/>
                <a:gd name="T12" fmla="*/ 0 60000 65536"/>
                <a:gd name="T13" fmla="*/ 0 60000 65536"/>
                <a:gd name="T14" fmla="*/ 0 60000 65536"/>
                <a:gd name="T15" fmla="*/ 0 w 2828925"/>
                <a:gd name="T16" fmla="*/ 0 h 884039"/>
                <a:gd name="T17" fmla="*/ 2828925 w 2828925"/>
                <a:gd name="T18" fmla="*/ 884039 h 884039"/>
              </a:gdLst>
              <a:ahLst/>
              <a:cxnLst>
                <a:cxn ang="T10">
                  <a:pos x="T0" y="T1"/>
                </a:cxn>
                <a:cxn ang="T11">
                  <a:pos x="T2" y="T3"/>
                </a:cxn>
                <a:cxn ang="T12">
                  <a:pos x="T4" y="T5"/>
                </a:cxn>
                <a:cxn ang="T13">
                  <a:pos x="T6" y="T7"/>
                </a:cxn>
                <a:cxn ang="T14">
                  <a:pos x="T8" y="T9"/>
                </a:cxn>
              </a:cxnLst>
              <a:rect l="T15" t="T16" r="T17" b="T18"/>
              <a:pathLst>
                <a:path w="2828925" h="884039">
                  <a:moveTo>
                    <a:pt x="0" y="0"/>
                  </a:moveTo>
                  <a:lnTo>
                    <a:pt x="2828925" y="0"/>
                  </a:lnTo>
                  <a:lnTo>
                    <a:pt x="2828925" y="884039"/>
                  </a:lnTo>
                  <a:lnTo>
                    <a:pt x="0" y="884039"/>
                  </a:lnTo>
                  <a:lnTo>
                    <a:pt x="0" y="0"/>
                  </a:lnTo>
                  <a:close/>
                </a:path>
              </a:pathLst>
            </a:custGeom>
            <a:solidFill>
              <a:schemeClr val="accent6">
                <a:lumMod val="20000"/>
                <a:lumOff val="80000"/>
                <a:alpha val="39999"/>
              </a:schemeClr>
            </a:solidFill>
            <a:ln w="6350">
              <a:noFill/>
              <a:miter lim="800000"/>
              <a:headEnd/>
              <a:tailEnd/>
            </a:ln>
          </p:spPr>
          <p:txBody>
            <a:bodyPr lIns="598789" tIns="57150" rIns="57150" bIns="57150" anchor="ctr"/>
            <a:lstStyle>
              <a:lvl1pPr defTabSz="666750">
                <a:defRPr>
                  <a:solidFill>
                    <a:schemeClr val="tx1"/>
                  </a:solidFill>
                  <a:latin typeface="Arial" panose="020B0604020202020204" pitchFamily="34" charset="0"/>
                  <a:ea typeface="微软雅黑" panose="020B0503020204020204" pitchFamily="34" charset="-122"/>
                </a:defRPr>
              </a:lvl1pPr>
              <a:lvl2pPr marL="742950" indent="-285750" defTabSz="666750">
                <a:defRPr>
                  <a:solidFill>
                    <a:schemeClr val="tx1"/>
                  </a:solidFill>
                  <a:latin typeface="Arial" panose="020B0604020202020204" pitchFamily="34" charset="0"/>
                  <a:ea typeface="微软雅黑" panose="020B0503020204020204" pitchFamily="34" charset="-122"/>
                </a:defRPr>
              </a:lvl2pPr>
              <a:lvl3pPr marL="1143000" indent="-228600" defTabSz="666750">
                <a:defRPr>
                  <a:solidFill>
                    <a:schemeClr val="tx1"/>
                  </a:solidFill>
                  <a:latin typeface="Arial" panose="020B0604020202020204" pitchFamily="34" charset="0"/>
                  <a:ea typeface="微软雅黑" panose="020B0503020204020204" pitchFamily="34" charset="-122"/>
                </a:defRPr>
              </a:lvl3pPr>
              <a:lvl4pPr marL="1600200" indent="-228600" defTabSz="666750">
                <a:defRPr>
                  <a:solidFill>
                    <a:schemeClr val="tx1"/>
                  </a:solidFill>
                  <a:latin typeface="Arial" panose="020B0604020202020204" pitchFamily="34" charset="0"/>
                  <a:ea typeface="微软雅黑" panose="020B0503020204020204" pitchFamily="34" charset="-122"/>
                </a:defRPr>
              </a:lvl4pPr>
              <a:lvl5pPr marL="2057400" indent="-228600" defTabSz="666750">
                <a:defRPr>
                  <a:solidFill>
                    <a:schemeClr val="tx1"/>
                  </a:solidFill>
                  <a:latin typeface="Arial" panose="020B0604020202020204" pitchFamily="34" charset="0"/>
                  <a:ea typeface="微软雅黑" panose="020B0503020204020204" pitchFamily="34" charset="-122"/>
                </a:defRPr>
              </a:lvl5pPr>
              <a:lvl6pPr marL="2514600" indent="-228600" defTabSz="66675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66675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66675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66675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spcAft>
                  <a:spcPct val="35000"/>
                </a:spcAft>
                <a:buFont typeface="Arial" panose="020B0604020202020204" pitchFamily="34" charset="0"/>
                <a:buNone/>
                <a:defRPr/>
              </a:pPr>
              <a:r>
                <a:rPr lang="zh-CN" altLang="en-US" sz="2400" dirty="0">
                  <a:solidFill>
                    <a:srgbClr val="000000"/>
                  </a:solidFill>
                  <a:latin typeface="+mj-ea"/>
                  <a:ea typeface="+mj-ea"/>
                </a:rPr>
                <a:t>经济基础和上层建筑发展状况的制约</a:t>
              </a:r>
            </a:p>
          </p:txBody>
        </p:sp>
        <p:sp>
          <p:nvSpPr>
            <p:cNvPr id="35847" name="流程图: 文档 11"/>
            <p:cNvSpPr>
              <a:spLocks noChangeArrowheads="1"/>
            </p:cNvSpPr>
            <p:nvPr/>
          </p:nvSpPr>
          <p:spPr bwMode="auto">
            <a:xfrm>
              <a:off x="4670740" y="2852738"/>
              <a:ext cx="549308" cy="725416"/>
            </a:xfrm>
            <a:prstGeom prst="flowChartDocument">
              <a:avLst/>
            </a:prstGeom>
            <a:solidFill>
              <a:srgbClr val="FFC000"/>
            </a:solidFill>
            <a:ln w="1270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buFont typeface="Arial" panose="020B0604020202020204" pitchFamily="34" charset="0"/>
                <a:buNone/>
                <a:defRPr/>
              </a:pPr>
              <a:r>
                <a:rPr lang="en-US" altLang="zh-CN" sz="3000" b="1">
                  <a:solidFill>
                    <a:srgbClr val="FFFFFF"/>
                  </a:solidFill>
                  <a:latin typeface="+mj-lt"/>
                  <a:ea typeface="+mj-ea"/>
                </a:rPr>
                <a:t>2</a:t>
              </a:r>
              <a:endParaRPr lang="zh-CN" altLang="en-US" sz="3000" b="1">
                <a:solidFill>
                  <a:srgbClr val="FFFFFF"/>
                </a:solidFill>
                <a:latin typeface="+mj-lt"/>
                <a:ea typeface="+mj-ea"/>
              </a:endParaRPr>
            </a:p>
          </p:txBody>
        </p:sp>
        <p:sp>
          <p:nvSpPr>
            <p:cNvPr id="35848" name="任意多边形 12"/>
            <p:cNvSpPr>
              <a:spLocks noChangeArrowheads="1"/>
            </p:cNvSpPr>
            <p:nvPr/>
          </p:nvSpPr>
          <p:spPr bwMode="auto">
            <a:xfrm>
              <a:off x="606497" y="4722627"/>
              <a:ext cx="3264096" cy="1388924"/>
            </a:xfrm>
            <a:custGeom>
              <a:avLst/>
              <a:gdLst>
                <a:gd name="T0" fmla="*/ 0 w 2828925"/>
                <a:gd name="T1" fmla="*/ 0 h 884039"/>
                <a:gd name="T2" fmla="*/ 2828925 w 2828925"/>
                <a:gd name="T3" fmla="*/ 0 h 884039"/>
                <a:gd name="T4" fmla="*/ 2828925 w 2828925"/>
                <a:gd name="T5" fmla="*/ 886427 h 884039"/>
                <a:gd name="T6" fmla="*/ 0 w 2828925"/>
                <a:gd name="T7" fmla="*/ 886427 h 884039"/>
                <a:gd name="T8" fmla="*/ 0 w 2828925"/>
                <a:gd name="T9" fmla="*/ 0 h 884039"/>
                <a:gd name="T10" fmla="*/ 0 60000 65536"/>
                <a:gd name="T11" fmla="*/ 0 60000 65536"/>
                <a:gd name="T12" fmla="*/ 0 60000 65536"/>
                <a:gd name="T13" fmla="*/ 0 60000 65536"/>
                <a:gd name="T14" fmla="*/ 0 60000 65536"/>
                <a:gd name="T15" fmla="*/ 0 w 2828925"/>
                <a:gd name="T16" fmla="*/ 0 h 884039"/>
                <a:gd name="T17" fmla="*/ 2828925 w 2828925"/>
                <a:gd name="T18" fmla="*/ 884039 h 884039"/>
              </a:gdLst>
              <a:ahLst/>
              <a:cxnLst>
                <a:cxn ang="T10">
                  <a:pos x="T0" y="T1"/>
                </a:cxn>
                <a:cxn ang="T11">
                  <a:pos x="T2" y="T3"/>
                </a:cxn>
                <a:cxn ang="T12">
                  <a:pos x="T4" y="T5"/>
                </a:cxn>
                <a:cxn ang="T13">
                  <a:pos x="T6" y="T7"/>
                </a:cxn>
                <a:cxn ang="T14">
                  <a:pos x="T8" y="T9"/>
                </a:cxn>
              </a:cxnLst>
              <a:rect l="T15" t="T16" r="T17" b="T18"/>
              <a:pathLst>
                <a:path w="2828925" h="884039">
                  <a:moveTo>
                    <a:pt x="0" y="0"/>
                  </a:moveTo>
                  <a:lnTo>
                    <a:pt x="2828925" y="0"/>
                  </a:lnTo>
                  <a:lnTo>
                    <a:pt x="2828925" y="884039"/>
                  </a:lnTo>
                  <a:lnTo>
                    <a:pt x="0" y="884039"/>
                  </a:lnTo>
                  <a:lnTo>
                    <a:pt x="0" y="0"/>
                  </a:lnTo>
                  <a:close/>
                </a:path>
              </a:pathLst>
            </a:custGeom>
            <a:solidFill>
              <a:schemeClr val="accent6">
                <a:lumMod val="20000"/>
                <a:lumOff val="80000"/>
                <a:alpha val="39999"/>
              </a:schemeClr>
            </a:solidFill>
            <a:ln w="6350">
              <a:noFill/>
              <a:miter lim="800000"/>
              <a:headEnd/>
              <a:tailEnd/>
            </a:ln>
          </p:spPr>
          <p:txBody>
            <a:bodyPr lIns="598789" tIns="57150" rIns="57150" bIns="57150" anchor="ctr"/>
            <a:lstStyle>
              <a:lvl1pPr defTabSz="666750">
                <a:defRPr>
                  <a:solidFill>
                    <a:schemeClr val="tx1"/>
                  </a:solidFill>
                  <a:latin typeface="Arial" panose="020B0604020202020204" pitchFamily="34" charset="0"/>
                  <a:ea typeface="微软雅黑" panose="020B0503020204020204" pitchFamily="34" charset="-122"/>
                </a:defRPr>
              </a:lvl1pPr>
              <a:lvl2pPr marL="742950" indent="-285750" defTabSz="666750">
                <a:defRPr>
                  <a:solidFill>
                    <a:schemeClr val="tx1"/>
                  </a:solidFill>
                  <a:latin typeface="Arial" panose="020B0604020202020204" pitchFamily="34" charset="0"/>
                  <a:ea typeface="微软雅黑" panose="020B0503020204020204" pitchFamily="34" charset="-122"/>
                </a:defRPr>
              </a:lvl2pPr>
              <a:lvl3pPr marL="1143000" indent="-228600" defTabSz="666750">
                <a:defRPr>
                  <a:solidFill>
                    <a:schemeClr val="tx1"/>
                  </a:solidFill>
                  <a:latin typeface="Arial" panose="020B0604020202020204" pitchFamily="34" charset="0"/>
                  <a:ea typeface="微软雅黑" panose="020B0503020204020204" pitchFamily="34" charset="-122"/>
                </a:defRPr>
              </a:lvl3pPr>
              <a:lvl4pPr marL="1600200" indent="-228600" defTabSz="666750">
                <a:defRPr>
                  <a:solidFill>
                    <a:schemeClr val="tx1"/>
                  </a:solidFill>
                  <a:latin typeface="Arial" panose="020B0604020202020204" pitchFamily="34" charset="0"/>
                  <a:ea typeface="微软雅黑" panose="020B0503020204020204" pitchFamily="34" charset="-122"/>
                </a:defRPr>
              </a:lvl4pPr>
              <a:lvl5pPr marL="2057400" indent="-228600" defTabSz="666750">
                <a:defRPr>
                  <a:solidFill>
                    <a:schemeClr val="tx1"/>
                  </a:solidFill>
                  <a:latin typeface="Arial" panose="020B0604020202020204" pitchFamily="34" charset="0"/>
                  <a:ea typeface="微软雅黑" panose="020B0503020204020204" pitchFamily="34" charset="-122"/>
                </a:defRPr>
              </a:lvl5pPr>
              <a:lvl6pPr marL="2514600" indent="-228600" defTabSz="66675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66675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66675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66675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spcAft>
                  <a:spcPct val="35000"/>
                </a:spcAft>
                <a:buFont typeface="Arial" panose="020B0604020202020204" pitchFamily="34" charset="0"/>
                <a:buNone/>
                <a:defRPr/>
              </a:pPr>
              <a:r>
                <a:rPr lang="zh-CN" altLang="en-US" sz="2400" dirty="0">
                  <a:solidFill>
                    <a:srgbClr val="000000"/>
                  </a:solidFill>
                  <a:latin typeface="+mj-ea"/>
                  <a:ea typeface="+mj-ea"/>
                </a:rPr>
                <a:t>国际环境的严峻挑战</a:t>
              </a:r>
            </a:p>
          </p:txBody>
        </p:sp>
        <p:sp>
          <p:nvSpPr>
            <p:cNvPr id="35849" name="流程图: 文档 13"/>
            <p:cNvSpPr>
              <a:spLocks noChangeArrowheads="1"/>
            </p:cNvSpPr>
            <p:nvPr/>
          </p:nvSpPr>
          <p:spPr bwMode="auto">
            <a:xfrm>
              <a:off x="489015" y="4595639"/>
              <a:ext cx="549308" cy="725416"/>
            </a:xfrm>
            <a:prstGeom prst="flowChartDocument">
              <a:avLst/>
            </a:prstGeom>
            <a:solidFill>
              <a:srgbClr val="FFC000"/>
            </a:solidFill>
            <a:ln w="1270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buFont typeface="Arial" panose="020B0604020202020204" pitchFamily="34" charset="0"/>
                <a:buNone/>
                <a:defRPr/>
              </a:pPr>
              <a:r>
                <a:rPr lang="en-US" altLang="zh-CN" sz="3000" b="1">
                  <a:solidFill>
                    <a:srgbClr val="FFFFFF"/>
                  </a:solidFill>
                  <a:latin typeface="+mj-lt"/>
                  <a:ea typeface="+mj-ea"/>
                </a:rPr>
                <a:t>3</a:t>
              </a:r>
              <a:endParaRPr lang="zh-CN" altLang="en-US" sz="3000" b="1">
                <a:solidFill>
                  <a:srgbClr val="FFFFFF"/>
                </a:solidFill>
                <a:latin typeface="+mj-lt"/>
                <a:ea typeface="+mj-ea"/>
              </a:endParaRPr>
            </a:p>
          </p:txBody>
        </p:sp>
        <p:sp>
          <p:nvSpPr>
            <p:cNvPr id="35850" name="任意多边形 14"/>
            <p:cNvSpPr>
              <a:spLocks noChangeArrowheads="1"/>
            </p:cNvSpPr>
            <p:nvPr/>
          </p:nvSpPr>
          <p:spPr bwMode="auto">
            <a:xfrm>
              <a:off x="4788222" y="4722627"/>
              <a:ext cx="3264096" cy="1388924"/>
            </a:xfrm>
            <a:custGeom>
              <a:avLst/>
              <a:gdLst>
                <a:gd name="T0" fmla="*/ 0 w 2828925"/>
                <a:gd name="T1" fmla="*/ 0 h 884039"/>
                <a:gd name="T2" fmla="*/ 2828925 w 2828925"/>
                <a:gd name="T3" fmla="*/ 0 h 884039"/>
                <a:gd name="T4" fmla="*/ 2828925 w 2828925"/>
                <a:gd name="T5" fmla="*/ 886427 h 884039"/>
                <a:gd name="T6" fmla="*/ 0 w 2828925"/>
                <a:gd name="T7" fmla="*/ 886427 h 884039"/>
                <a:gd name="T8" fmla="*/ 0 w 2828925"/>
                <a:gd name="T9" fmla="*/ 0 h 884039"/>
                <a:gd name="T10" fmla="*/ 0 60000 65536"/>
                <a:gd name="T11" fmla="*/ 0 60000 65536"/>
                <a:gd name="T12" fmla="*/ 0 60000 65536"/>
                <a:gd name="T13" fmla="*/ 0 60000 65536"/>
                <a:gd name="T14" fmla="*/ 0 60000 65536"/>
                <a:gd name="T15" fmla="*/ 0 w 2828925"/>
                <a:gd name="T16" fmla="*/ 0 h 884039"/>
                <a:gd name="T17" fmla="*/ 2828925 w 2828925"/>
                <a:gd name="T18" fmla="*/ 884039 h 884039"/>
              </a:gdLst>
              <a:ahLst/>
              <a:cxnLst>
                <a:cxn ang="T10">
                  <a:pos x="T0" y="T1"/>
                </a:cxn>
                <a:cxn ang="T11">
                  <a:pos x="T2" y="T3"/>
                </a:cxn>
                <a:cxn ang="T12">
                  <a:pos x="T4" y="T5"/>
                </a:cxn>
                <a:cxn ang="T13">
                  <a:pos x="T6" y="T7"/>
                </a:cxn>
                <a:cxn ang="T14">
                  <a:pos x="T8" y="T9"/>
                </a:cxn>
              </a:cxnLst>
              <a:rect l="T15" t="T16" r="T17" b="T18"/>
              <a:pathLst>
                <a:path w="2828925" h="884039">
                  <a:moveTo>
                    <a:pt x="0" y="0"/>
                  </a:moveTo>
                  <a:lnTo>
                    <a:pt x="2828925" y="0"/>
                  </a:lnTo>
                  <a:lnTo>
                    <a:pt x="2828925" y="884039"/>
                  </a:lnTo>
                  <a:lnTo>
                    <a:pt x="0" y="884039"/>
                  </a:lnTo>
                  <a:lnTo>
                    <a:pt x="0" y="0"/>
                  </a:lnTo>
                  <a:close/>
                </a:path>
              </a:pathLst>
            </a:custGeom>
            <a:solidFill>
              <a:schemeClr val="accent6">
                <a:lumMod val="20000"/>
                <a:lumOff val="80000"/>
                <a:alpha val="39999"/>
              </a:schemeClr>
            </a:solidFill>
            <a:ln w="6350">
              <a:noFill/>
              <a:miter lim="800000"/>
              <a:headEnd/>
              <a:tailEnd/>
            </a:ln>
          </p:spPr>
          <p:txBody>
            <a:bodyPr lIns="598789" tIns="57150" rIns="57150" bIns="57150" anchor="ctr"/>
            <a:lstStyle>
              <a:lvl1pPr defTabSz="666750">
                <a:defRPr>
                  <a:solidFill>
                    <a:schemeClr val="tx1"/>
                  </a:solidFill>
                  <a:latin typeface="Arial" panose="020B0604020202020204" pitchFamily="34" charset="0"/>
                  <a:ea typeface="微软雅黑" panose="020B0503020204020204" pitchFamily="34" charset="-122"/>
                </a:defRPr>
              </a:lvl1pPr>
              <a:lvl2pPr marL="742950" indent="-285750" defTabSz="666750">
                <a:defRPr>
                  <a:solidFill>
                    <a:schemeClr val="tx1"/>
                  </a:solidFill>
                  <a:latin typeface="Arial" panose="020B0604020202020204" pitchFamily="34" charset="0"/>
                  <a:ea typeface="微软雅黑" panose="020B0503020204020204" pitchFamily="34" charset="-122"/>
                </a:defRPr>
              </a:lvl2pPr>
              <a:lvl3pPr marL="1143000" indent="-228600" defTabSz="666750">
                <a:defRPr>
                  <a:solidFill>
                    <a:schemeClr val="tx1"/>
                  </a:solidFill>
                  <a:latin typeface="Arial" panose="020B0604020202020204" pitchFamily="34" charset="0"/>
                  <a:ea typeface="微软雅黑" panose="020B0503020204020204" pitchFamily="34" charset="-122"/>
                </a:defRPr>
              </a:lvl3pPr>
              <a:lvl4pPr marL="1600200" indent="-228600" defTabSz="666750">
                <a:defRPr>
                  <a:solidFill>
                    <a:schemeClr val="tx1"/>
                  </a:solidFill>
                  <a:latin typeface="Arial" panose="020B0604020202020204" pitchFamily="34" charset="0"/>
                  <a:ea typeface="微软雅黑" panose="020B0503020204020204" pitchFamily="34" charset="-122"/>
                </a:defRPr>
              </a:lvl4pPr>
              <a:lvl5pPr marL="2057400" indent="-228600" defTabSz="666750">
                <a:defRPr>
                  <a:solidFill>
                    <a:schemeClr val="tx1"/>
                  </a:solidFill>
                  <a:latin typeface="Arial" panose="020B0604020202020204" pitchFamily="34" charset="0"/>
                  <a:ea typeface="微软雅黑" panose="020B0503020204020204" pitchFamily="34" charset="-122"/>
                </a:defRPr>
              </a:lvl5pPr>
              <a:lvl6pPr marL="2514600" indent="-228600" defTabSz="66675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66675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66675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66675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spcAft>
                  <a:spcPct val="35000"/>
                </a:spcAft>
                <a:buFont typeface="Arial" panose="020B0604020202020204" pitchFamily="34" charset="0"/>
                <a:buNone/>
                <a:defRPr/>
              </a:pPr>
              <a:r>
                <a:rPr lang="zh-CN" altLang="en-US" sz="2400" dirty="0">
                  <a:solidFill>
                    <a:srgbClr val="000000"/>
                  </a:solidFill>
                  <a:latin typeface="+mj-ea"/>
                  <a:ea typeface="+mj-ea"/>
                </a:rPr>
                <a:t>探索和规律的认识需要一个长期过程</a:t>
              </a:r>
            </a:p>
          </p:txBody>
        </p:sp>
        <p:sp>
          <p:nvSpPr>
            <p:cNvPr id="35851" name="流程图: 文档 15"/>
            <p:cNvSpPr>
              <a:spLocks noChangeArrowheads="1"/>
            </p:cNvSpPr>
            <p:nvPr/>
          </p:nvSpPr>
          <p:spPr bwMode="auto">
            <a:xfrm>
              <a:off x="4670740" y="4595639"/>
              <a:ext cx="549308" cy="725416"/>
            </a:xfrm>
            <a:prstGeom prst="flowChartDocument">
              <a:avLst/>
            </a:prstGeom>
            <a:solidFill>
              <a:srgbClr val="FFC000"/>
            </a:solidFill>
            <a:ln w="12700">
              <a:solidFill>
                <a:srgbClr val="FFFFFF"/>
              </a:solidFill>
              <a:miter lim="800000"/>
              <a:headEnd/>
              <a:tailEnd/>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buFont typeface="Arial" panose="020B0604020202020204" pitchFamily="34" charset="0"/>
                <a:buNone/>
                <a:defRPr/>
              </a:pPr>
              <a:r>
                <a:rPr lang="en-US" altLang="zh-CN" sz="3000" b="1">
                  <a:solidFill>
                    <a:srgbClr val="FFFFFF"/>
                  </a:solidFill>
                  <a:latin typeface="+mj-lt"/>
                  <a:ea typeface="+mj-ea"/>
                </a:rPr>
                <a:t>4</a:t>
              </a:r>
              <a:endParaRPr lang="zh-CN" altLang="en-US" sz="3000" b="1">
                <a:solidFill>
                  <a:srgbClr val="FFFFFF"/>
                </a:solidFill>
                <a:latin typeface="+mj-lt"/>
                <a:ea typeface="+mj-ea"/>
              </a:endParaRPr>
            </a:p>
          </p:txBody>
        </p:sp>
      </p:grpSp>
      <p:sp>
        <p:nvSpPr>
          <p:cNvPr id="13" name="文本框 12"/>
          <p:cNvSpPr txBox="1"/>
          <p:nvPr/>
        </p:nvSpPr>
        <p:spPr>
          <a:xfrm>
            <a:off x="0" y="211138"/>
            <a:ext cx="8293100" cy="523875"/>
          </a:xfrm>
          <a:prstGeom prst="rect">
            <a:avLst/>
          </a:prstGeom>
          <a:noFill/>
        </p:spPr>
        <p:txBody>
          <a:bodyPr>
            <a:spAutoFit/>
          </a:bodyPr>
          <a:lstStyle/>
          <a:p>
            <a:pPr algn="ctr">
              <a:defRPr/>
            </a:pPr>
            <a:r>
              <a:rPr lang="zh-CN" altLang="en-US" sz="2800" b="1" dirty="0">
                <a:solidFill>
                  <a:srgbClr val="FFFFFF"/>
                </a:solidFill>
                <a:effectLst>
                  <a:outerShdw blurRad="38100" dist="38100" dir="2700000" algn="tl">
                    <a:srgbClr val="000000">
                      <a:alpha val="43137"/>
                    </a:srgbClr>
                  </a:outerShdw>
                </a:effectLst>
                <a:latin typeface="+mn-ea"/>
                <a:ea typeface="+mn-ea"/>
                <a:sym typeface="+mn-ea"/>
              </a:rPr>
              <a:t>一、经济文化相对落后国家建设社会主义的长期性</a:t>
            </a:r>
          </a:p>
        </p:txBody>
      </p:sp>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15"/>
          <p:cNvSpPr/>
          <p:nvPr/>
        </p:nvSpPr>
        <p:spPr bwMode="auto">
          <a:xfrm>
            <a:off x="382588" y="1308100"/>
            <a:ext cx="4910137"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社会主义发展道路具有多样性</a:t>
            </a:r>
          </a:p>
        </p:txBody>
      </p:sp>
      <p:sp>
        <p:nvSpPr>
          <p:cNvPr id="8" name="文本框 7"/>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二、社会主义发展道路的多样性</a:t>
            </a:r>
          </a:p>
        </p:txBody>
      </p:sp>
      <p:sp>
        <p:nvSpPr>
          <p:cNvPr id="36869" name="Rectangle 3"/>
          <p:cNvSpPr>
            <a:spLocks noGrp="1" noChangeArrowheads="1"/>
          </p:cNvSpPr>
          <p:nvPr/>
        </p:nvSpPr>
        <p:spPr bwMode="auto">
          <a:xfrm>
            <a:off x="411163" y="2278063"/>
            <a:ext cx="5248275" cy="3833812"/>
          </a:xfrm>
          <a:prstGeom prst="rect">
            <a:avLst/>
          </a:prstGeom>
          <a:noFill/>
          <a:ln w="19050">
            <a:solidFill>
              <a:srgbClr val="014D23"/>
            </a:solidFill>
            <a:prstDash val="sysDot"/>
            <a:miter lim="800000"/>
            <a:headEnd/>
            <a:tailEnd/>
          </a:ln>
        </p:spPr>
        <p:txBody>
          <a:bodyPr lIns="251968" tIns="179959" rIns="251968" bIns="179959"/>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eaLnBrk="1" hangingPunct="1">
              <a:spcBef>
                <a:spcPts val="0"/>
              </a:spcBef>
              <a:buFont typeface="Arial" panose="020B0604020202020204" pitchFamily="34" charset="0"/>
              <a:buNone/>
              <a:defRPr/>
            </a:pPr>
            <a:r>
              <a:rPr lang="zh-CN" altLang="en-US" sz="2400" dirty="0">
                <a:latin typeface="+mj-ea"/>
                <a:ea typeface="+mj-ea"/>
                <a:sym typeface="楷体" panose="02010609060101010101" pitchFamily="49" charset="-122"/>
              </a:rPr>
              <a:t>“一切民族都会走向社会主义，这是不可避免的，但是</a:t>
            </a:r>
            <a:r>
              <a:rPr lang="zh-CN" altLang="en-US" sz="2400" dirty="0">
                <a:solidFill>
                  <a:srgbClr val="FF0000"/>
                </a:solidFill>
                <a:latin typeface="+mj-ea"/>
                <a:ea typeface="+mj-ea"/>
                <a:sym typeface="楷体" panose="02010609060101010101" pitchFamily="49" charset="-122"/>
              </a:rPr>
              <a:t>一切民族的走法却不会完全一样</a:t>
            </a:r>
            <a:r>
              <a:rPr lang="zh-CN" altLang="en-US" sz="2400" dirty="0">
                <a:latin typeface="+mj-ea"/>
                <a:ea typeface="+mj-ea"/>
                <a:sym typeface="楷体" panose="02010609060101010101" pitchFamily="49" charset="-122"/>
              </a:rPr>
              <a:t>，在民主的这种或那种形式上，在无产阶级专政的这种或那种形态上，在社会生活各方面的社会主义改造的速度上，</a:t>
            </a:r>
            <a:r>
              <a:rPr lang="zh-CN" altLang="en-US" sz="2400" dirty="0">
                <a:solidFill>
                  <a:srgbClr val="FF0000"/>
                </a:solidFill>
                <a:latin typeface="+mj-ea"/>
                <a:ea typeface="+mj-ea"/>
                <a:sym typeface="楷体" panose="02010609060101010101" pitchFamily="49" charset="-122"/>
              </a:rPr>
              <a:t>每个民族都会有自己的特点</a:t>
            </a:r>
            <a:r>
              <a:rPr lang="zh-CN" altLang="en-US" sz="2400" dirty="0">
                <a:latin typeface="+mj-ea"/>
                <a:ea typeface="+mj-ea"/>
                <a:sym typeface="楷体" panose="02010609060101010101" pitchFamily="49" charset="-122"/>
              </a:rPr>
              <a:t>。”</a:t>
            </a:r>
          </a:p>
          <a:p>
            <a:pPr algn="just" eaLnBrk="1" hangingPunct="1">
              <a:spcBef>
                <a:spcPts val="0"/>
              </a:spcBef>
              <a:buFont typeface="Arial" panose="020B0604020202020204" pitchFamily="34" charset="0"/>
              <a:buNone/>
              <a:defRPr/>
            </a:pPr>
            <a:r>
              <a:rPr lang="en-US" altLang="zh-CN" sz="2400" dirty="0">
                <a:latin typeface="+mj-ea"/>
                <a:ea typeface="+mj-ea"/>
                <a:sym typeface="楷体" panose="02010609060101010101" pitchFamily="49" charset="-122"/>
              </a:rPr>
              <a:t>——</a:t>
            </a:r>
            <a:r>
              <a:rPr lang="zh-CN" altLang="en-US" sz="2400" dirty="0">
                <a:latin typeface="+mj-ea"/>
                <a:ea typeface="+mj-ea"/>
                <a:sym typeface="楷体" panose="02010609060101010101" pitchFamily="49" charset="-122"/>
              </a:rPr>
              <a:t>《列宁专题文集 论社会主义》，人民出版社2009年版，第398页。</a:t>
            </a:r>
          </a:p>
        </p:txBody>
      </p:sp>
      <p:pic>
        <p:nvPicPr>
          <p:cNvPr id="35845" name="Picture 8" descr="http://www.riskmw.com/topics/2011/chufanjiankang/pic/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4063" y="2827338"/>
            <a:ext cx="2954337" cy="249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5"/>
          <p:cNvSpPr/>
          <p:nvPr/>
        </p:nvSpPr>
        <p:spPr bwMode="auto">
          <a:xfrm>
            <a:off x="382588" y="1357313"/>
            <a:ext cx="4910137"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社会主义发展道路具有多样性</a:t>
            </a:r>
          </a:p>
        </p:txBody>
      </p:sp>
      <p:grpSp>
        <p:nvGrpSpPr>
          <p:cNvPr id="36867" name="组合 1"/>
          <p:cNvGrpSpPr>
            <a:grpSpLocks/>
          </p:cNvGrpSpPr>
          <p:nvPr/>
        </p:nvGrpSpPr>
        <p:grpSpPr bwMode="auto">
          <a:xfrm>
            <a:off x="896938" y="2546350"/>
            <a:ext cx="7350125" cy="3452813"/>
            <a:chOff x="683435" y="2419121"/>
            <a:chExt cx="7350254" cy="3452917"/>
          </a:xfrm>
        </p:grpSpPr>
        <p:sp>
          <p:nvSpPr>
            <p:cNvPr id="37892" name="任意多边形 4"/>
            <p:cNvSpPr>
              <a:spLocks noChangeArrowheads="1"/>
            </p:cNvSpPr>
            <p:nvPr/>
          </p:nvSpPr>
          <p:spPr bwMode="auto">
            <a:xfrm>
              <a:off x="3955329" y="3705035"/>
              <a:ext cx="2616246" cy="622319"/>
            </a:xfrm>
            <a:custGeom>
              <a:avLst/>
              <a:gdLst>
                <a:gd name="T0" fmla="*/ 0 w 2095499"/>
                <a:gd name="T1" fmla="*/ 0 h 498633"/>
                <a:gd name="T2" fmla="*/ 0 w 2095499"/>
                <a:gd name="T3" fmla="*/ 339480 h 498633"/>
                <a:gd name="T4" fmla="*/ 2095502 w 2095499"/>
                <a:gd name="T5" fmla="*/ 339480 h 498633"/>
                <a:gd name="T6" fmla="*/ 2095502 w 2095499"/>
                <a:gd name="T7" fmla="*/ 498159 h 498633"/>
                <a:gd name="T8" fmla="*/ 0 60000 65536"/>
                <a:gd name="T9" fmla="*/ 0 60000 65536"/>
                <a:gd name="T10" fmla="*/ 0 60000 65536"/>
                <a:gd name="T11" fmla="*/ 0 60000 65536"/>
                <a:gd name="T12" fmla="*/ 0 w 2095499"/>
                <a:gd name="T13" fmla="*/ 0 h 498633"/>
                <a:gd name="T14" fmla="*/ 2095499 w 2095499"/>
                <a:gd name="T15" fmla="*/ 498633 h 498633"/>
              </a:gdLst>
              <a:ahLst/>
              <a:cxnLst>
                <a:cxn ang="T8">
                  <a:pos x="T0" y="T1"/>
                </a:cxn>
                <a:cxn ang="T9">
                  <a:pos x="T2" y="T3"/>
                </a:cxn>
                <a:cxn ang="T10">
                  <a:pos x="T4" y="T5"/>
                </a:cxn>
                <a:cxn ang="T11">
                  <a:pos x="T6" y="T7"/>
                </a:cxn>
              </a:cxnLst>
              <a:rect l="T12" t="T13" r="T14" b="T15"/>
              <a:pathLst>
                <a:path w="2095499" h="498633">
                  <a:moveTo>
                    <a:pt x="0" y="0"/>
                  </a:moveTo>
                  <a:lnTo>
                    <a:pt x="0" y="339804"/>
                  </a:lnTo>
                  <a:lnTo>
                    <a:pt x="2095499" y="339804"/>
                  </a:lnTo>
                  <a:lnTo>
                    <a:pt x="2095499" y="498633"/>
                  </a:lnTo>
                </a:path>
              </a:pathLst>
            </a:custGeom>
            <a:noFill/>
            <a:ln w="12700">
              <a:solidFill>
                <a:schemeClr val="tx1"/>
              </a:solidFill>
              <a:round/>
              <a:headEnd/>
              <a:tailEnd/>
            </a:ln>
          </p:spPr>
          <p:txBody>
            <a:bodyPr/>
            <a:lstStyle/>
            <a:p>
              <a:pPr algn="just">
                <a:defRPr/>
              </a:pPr>
              <a:endParaRPr lang="zh-CN" altLang="en-US" sz="2400">
                <a:latin typeface="+mj-ea"/>
                <a:ea typeface="+mj-ea"/>
              </a:endParaRPr>
            </a:p>
          </p:txBody>
        </p:sp>
        <p:sp>
          <p:nvSpPr>
            <p:cNvPr id="37894" name="任意多边形 6"/>
            <p:cNvSpPr>
              <a:spLocks noChangeArrowheads="1"/>
            </p:cNvSpPr>
            <p:nvPr/>
          </p:nvSpPr>
          <p:spPr bwMode="auto">
            <a:xfrm>
              <a:off x="1859793" y="3705035"/>
              <a:ext cx="2616246" cy="622319"/>
            </a:xfrm>
            <a:custGeom>
              <a:avLst/>
              <a:gdLst>
                <a:gd name="T0" fmla="*/ 2095502 w 2095499"/>
                <a:gd name="T1" fmla="*/ 0 h 498633"/>
                <a:gd name="T2" fmla="*/ 2095502 w 2095499"/>
                <a:gd name="T3" fmla="*/ 339480 h 498633"/>
                <a:gd name="T4" fmla="*/ 0 w 2095499"/>
                <a:gd name="T5" fmla="*/ 339480 h 498633"/>
                <a:gd name="T6" fmla="*/ 0 w 2095499"/>
                <a:gd name="T7" fmla="*/ 498159 h 498633"/>
                <a:gd name="T8" fmla="*/ 0 60000 65536"/>
                <a:gd name="T9" fmla="*/ 0 60000 65536"/>
                <a:gd name="T10" fmla="*/ 0 60000 65536"/>
                <a:gd name="T11" fmla="*/ 0 60000 65536"/>
                <a:gd name="T12" fmla="*/ 0 w 2095499"/>
                <a:gd name="T13" fmla="*/ 0 h 498633"/>
                <a:gd name="T14" fmla="*/ 2095499 w 2095499"/>
                <a:gd name="T15" fmla="*/ 498633 h 498633"/>
              </a:gdLst>
              <a:ahLst/>
              <a:cxnLst>
                <a:cxn ang="T8">
                  <a:pos x="T0" y="T1"/>
                </a:cxn>
                <a:cxn ang="T9">
                  <a:pos x="T2" y="T3"/>
                </a:cxn>
                <a:cxn ang="T10">
                  <a:pos x="T4" y="T5"/>
                </a:cxn>
                <a:cxn ang="T11">
                  <a:pos x="T6" y="T7"/>
                </a:cxn>
              </a:cxnLst>
              <a:rect l="T12" t="T13" r="T14" b="T15"/>
              <a:pathLst>
                <a:path w="2095499" h="498633">
                  <a:moveTo>
                    <a:pt x="2095499" y="0"/>
                  </a:moveTo>
                  <a:lnTo>
                    <a:pt x="2095499" y="339804"/>
                  </a:lnTo>
                  <a:lnTo>
                    <a:pt x="0" y="339804"/>
                  </a:lnTo>
                  <a:lnTo>
                    <a:pt x="0" y="498633"/>
                  </a:lnTo>
                </a:path>
              </a:pathLst>
            </a:custGeom>
            <a:noFill/>
            <a:ln w="12700">
              <a:solidFill>
                <a:schemeClr val="tx1"/>
              </a:solidFill>
              <a:round/>
              <a:headEnd/>
              <a:tailEnd/>
            </a:ln>
          </p:spPr>
          <p:txBody>
            <a:bodyPr/>
            <a:lstStyle/>
            <a:p>
              <a:pPr algn="just">
                <a:defRPr/>
              </a:pPr>
              <a:endParaRPr lang="zh-CN" altLang="en-US" sz="2400">
                <a:latin typeface="+mj-ea"/>
                <a:ea typeface="+mj-ea"/>
              </a:endParaRPr>
            </a:p>
          </p:txBody>
        </p:sp>
        <p:sp>
          <p:nvSpPr>
            <p:cNvPr id="37895" name="圆角矩形 8"/>
            <p:cNvSpPr>
              <a:spLocks noChangeArrowheads="1"/>
            </p:cNvSpPr>
            <p:nvPr/>
          </p:nvSpPr>
          <p:spPr bwMode="auto">
            <a:xfrm>
              <a:off x="2704357" y="2419121"/>
              <a:ext cx="2819449" cy="1101758"/>
            </a:xfrm>
            <a:prstGeom prst="roundRect">
              <a:avLst>
                <a:gd name="adj" fmla="val 10000"/>
              </a:avLst>
            </a:prstGeom>
            <a:solidFill>
              <a:schemeClr val="accent4">
                <a:lumMod val="20000"/>
                <a:lumOff val="80000"/>
              </a:schemeClr>
            </a:solidFill>
            <a:ln w="12700">
              <a:solidFill>
                <a:srgbClr val="FFFFFF"/>
              </a:solidFill>
              <a:round/>
              <a:headEnd/>
              <a:tailEnd/>
            </a:ln>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buFont typeface="Arial" panose="020B0604020202020204" pitchFamily="34" charset="0"/>
                <a:buNone/>
                <a:defRPr/>
              </a:pPr>
              <a:endParaRPr lang="zh-CN" altLang="en-US" sz="2400">
                <a:latin typeface="+mj-ea"/>
                <a:ea typeface="+mj-ea"/>
              </a:endParaRPr>
            </a:p>
          </p:txBody>
        </p:sp>
        <p:sp>
          <p:nvSpPr>
            <p:cNvPr id="37896" name="任意多边形 9"/>
            <p:cNvSpPr>
              <a:spLocks noChangeArrowheads="1"/>
            </p:cNvSpPr>
            <p:nvPr/>
          </p:nvSpPr>
          <p:spPr bwMode="auto">
            <a:xfrm>
              <a:off x="2894861" y="2600101"/>
              <a:ext cx="2819449" cy="1101758"/>
            </a:xfrm>
            <a:custGeom>
              <a:avLst/>
              <a:gdLst>
                <a:gd name="T0" fmla="*/ 0 w 2257773"/>
                <a:gd name="T1" fmla="*/ 87979 h 882909"/>
                <a:gd name="T2" fmla="*/ 88123 w 2257773"/>
                <a:gd name="T3" fmla="*/ 0 h 882909"/>
                <a:gd name="T4" fmla="*/ 2165475 w 2257773"/>
                <a:gd name="T5" fmla="*/ 0 h 882909"/>
                <a:gd name="T6" fmla="*/ 2253599 w 2257773"/>
                <a:gd name="T7" fmla="*/ 87979 h 882909"/>
                <a:gd name="T8" fmla="*/ 2253599 w 2257773"/>
                <a:gd name="T9" fmla="*/ 791825 h 882909"/>
                <a:gd name="T10" fmla="*/ 2165475 w 2257773"/>
                <a:gd name="T11" fmla="*/ 879806 h 882909"/>
                <a:gd name="T12" fmla="*/ 88123 w 2257773"/>
                <a:gd name="T13" fmla="*/ 879806 h 882909"/>
                <a:gd name="T14" fmla="*/ 0 w 2257773"/>
                <a:gd name="T15" fmla="*/ 791825 h 882909"/>
                <a:gd name="T16" fmla="*/ 0 w 2257773"/>
                <a:gd name="T17" fmla="*/ 87979 h 8829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57773"/>
                <a:gd name="T28" fmla="*/ 0 h 882909"/>
                <a:gd name="T29" fmla="*/ 2257773 w 2257773"/>
                <a:gd name="T30" fmla="*/ 882909 h 88290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57773" h="882909">
                  <a:moveTo>
                    <a:pt x="0" y="88291"/>
                  </a:moveTo>
                  <a:cubicBezTo>
                    <a:pt x="0" y="39529"/>
                    <a:pt x="39529" y="0"/>
                    <a:pt x="88291" y="0"/>
                  </a:cubicBezTo>
                  <a:lnTo>
                    <a:pt x="2169482" y="0"/>
                  </a:lnTo>
                  <a:cubicBezTo>
                    <a:pt x="2218244" y="0"/>
                    <a:pt x="2257773" y="39529"/>
                    <a:pt x="2257773" y="88291"/>
                  </a:cubicBezTo>
                  <a:lnTo>
                    <a:pt x="2257773" y="794618"/>
                  </a:lnTo>
                  <a:cubicBezTo>
                    <a:pt x="2257773" y="843380"/>
                    <a:pt x="2218244" y="882909"/>
                    <a:pt x="2169482" y="882909"/>
                  </a:cubicBezTo>
                  <a:lnTo>
                    <a:pt x="88291" y="882909"/>
                  </a:lnTo>
                  <a:cubicBezTo>
                    <a:pt x="39529" y="882909"/>
                    <a:pt x="0" y="843380"/>
                    <a:pt x="0" y="794618"/>
                  </a:cubicBezTo>
                  <a:lnTo>
                    <a:pt x="0" y="88291"/>
                  </a:lnTo>
                  <a:close/>
                </a:path>
              </a:pathLst>
            </a:custGeom>
            <a:solidFill>
              <a:srgbClr val="FFFFFF">
                <a:alpha val="89803"/>
              </a:srgbClr>
            </a:solidFill>
            <a:ln w="12700">
              <a:solidFill>
                <a:schemeClr val="accent4">
                  <a:lumMod val="50000"/>
                </a:schemeClr>
              </a:solidFill>
              <a:miter lim="800000"/>
              <a:headEnd/>
              <a:tailEnd/>
            </a:ln>
          </p:spPr>
          <p:txBody>
            <a:bodyPr lIns="94440" tIns="94440" rIns="94440" bIns="94440" anchor="ctr"/>
            <a:lstStyle>
              <a:lvl1pPr defTabSz="800100">
                <a:defRPr>
                  <a:solidFill>
                    <a:schemeClr val="tx1"/>
                  </a:solidFill>
                  <a:latin typeface="Arial" panose="020B0604020202020204" pitchFamily="34" charset="0"/>
                  <a:ea typeface="微软雅黑" panose="020B0503020204020204" pitchFamily="34" charset="-122"/>
                </a:defRPr>
              </a:lvl1pPr>
              <a:lvl2pPr marL="742950" indent="-285750" defTabSz="800100">
                <a:defRPr>
                  <a:solidFill>
                    <a:schemeClr val="tx1"/>
                  </a:solidFill>
                  <a:latin typeface="Arial" panose="020B0604020202020204" pitchFamily="34" charset="0"/>
                  <a:ea typeface="微软雅黑" panose="020B0503020204020204" pitchFamily="34" charset="-122"/>
                </a:defRPr>
              </a:lvl2pPr>
              <a:lvl3pPr marL="1143000" indent="-228600" defTabSz="800100">
                <a:defRPr>
                  <a:solidFill>
                    <a:schemeClr val="tx1"/>
                  </a:solidFill>
                  <a:latin typeface="Arial" panose="020B0604020202020204" pitchFamily="34" charset="0"/>
                  <a:ea typeface="微软雅黑" panose="020B0503020204020204" pitchFamily="34" charset="-122"/>
                </a:defRPr>
              </a:lvl3pPr>
              <a:lvl4pPr marL="1600200" indent="-228600" defTabSz="800100">
                <a:defRPr>
                  <a:solidFill>
                    <a:schemeClr val="tx1"/>
                  </a:solidFill>
                  <a:latin typeface="Arial" panose="020B0604020202020204" pitchFamily="34" charset="0"/>
                  <a:ea typeface="微软雅黑" panose="020B0503020204020204" pitchFamily="34" charset="-122"/>
                </a:defRPr>
              </a:lvl4pPr>
              <a:lvl5pPr marL="2057400" indent="-228600" defTabSz="800100">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spcAft>
                  <a:spcPct val="35000"/>
                </a:spcAft>
                <a:buFont typeface="Arial" panose="020B0604020202020204" pitchFamily="34" charset="0"/>
                <a:buNone/>
                <a:defRPr/>
              </a:pPr>
              <a:r>
                <a:rPr lang="zh-CN" altLang="en-US" sz="2400" dirty="0">
                  <a:solidFill>
                    <a:srgbClr val="000000"/>
                  </a:solidFill>
                  <a:latin typeface="+mj-ea"/>
                  <a:ea typeface="+mj-ea"/>
                </a:rPr>
                <a:t>社会主义发展道路具有多样性的原因</a:t>
              </a:r>
            </a:p>
          </p:txBody>
        </p:sp>
        <p:sp>
          <p:nvSpPr>
            <p:cNvPr id="37897" name="圆角矩形 10"/>
            <p:cNvSpPr>
              <a:spLocks noChangeArrowheads="1"/>
            </p:cNvSpPr>
            <p:nvPr/>
          </p:nvSpPr>
          <p:spPr bwMode="auto">
            <a:xfrm>
              <a:off x="683435" y="4308303"/>
              <a:ext cx="2141575" cy="1360529"/>
            </a:xfrm>
            <a:prstGeom prst="roundRect">
              <a:avLst>
                <a:gd name="adj" fmla="val 10000"/>
              </a:avLst>
            </a:prstGeom>
            <a:solidFill>
              <a:schemeClr val="accent4">
                <a:lumMod val="20000"/>
                <a:lumOff val="80000"/>
              </a:schemeClr>
            </a:solidFill>
            <a:ln w="12700">
              <a:solidFill>
                <a:srgbClr val="FFFFFF"/>
              </a:solidFill>
              <a:round/>
              <a:headEnd/>
              <a:tailEnd/>
            </a:ln>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buFont typeface="Arial" panose="020B0604020202020204" pitchFamily="34" charset="0"/>
                <a:buNone/>
                <a:defRPr/>
              </a:pPr>
              <a:endParaRPr lang="zh-CN" altLang="en-US" sz="2400">
                <a:latin typeface="+mj-ea"/>
                <a:ea typeface="+mj-ea"/>
              </a:endParaRPr>
            </a:p>
          </p:txBody>
        </p:sp>
        <p:sp>
          <p:nvSpPr>
            <p:cNvPr id="37898" name="任意多边形 11"/>
            <p:cNvSpPr>
              <a:spLocks noChangeArrowheads="1"/>
            </p:cNvSpPr>
            <p:nvPr/>
          </p:nvSpPr>
          <p:spPr bwMode="auto">
            <a:xfrm>
              <a:off x="873938" y="4489283"/>
              <a:ext cx="2141575" cy="1360529"/>
            </a:xfrm>
            <a:custGeom>
              <a:avLst/>
              <a:gdLst>
                <a:gd name="T0" fmla="*/ 0 w 1714499"/>
                <a:gd name="T1" fmla="*/ 109255 h 1088707"/>
                <a:gd name="T2" fmla="*/ 108871 w 1714499"/>
                <a:gd name="T3" fmla="*/ 0 h 1088707"/>
                <a:gd name="T4" fmla="*/ 1605640 w 1714499"/>
                <a:gd name="T5" fmla="*/ 0 h 1088707"/>
                <a:gd name="T6" fmla="*/ 1714511 w 1714499"/>
                <a:gd name="T7" fmla="*/ 109255 h 1088707"/>
                <a:gd name="T8" fmla="*/ 1714511 w 1714499"/>
                <a:gd name="T9" fmla="*/ 983276 h 1088707"/>
                <a:gd name="T10" fmla="*/ 1605640 w 1714499"/>
                <a:gd name="T11" fmla="*/ 1092529 h 1088707"/>
                <a:gd name="T12" fmla="*/ 108871 w 1714499"/>
                <a:gd name="T13" fmla="*/ 1092529 h 1088707"/>
                <a:gd name="T14" fmla="*/ 0 w 1714499"/>
                <a:gd name="T15" fmla="*/ 983276 h 1088707"/>
                <a:gd name="T16" fmla="*/ 0 w 1714499"/>
                <a:gd name="T17" fmla="*/ 109255 h 10887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14499"/>
                <a:gd name="T28" fmla="*/ 0 h 1088707"/>
                <a:gd name="T29" fmla="*/ 1714499 w 1714499"/>
                <a:gd name="T30" fmla="*/ 1088707 h 10887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14499" h="1088707">
                  <a:moveTo>
                    <a:pt x="0" y="108871"/>
                  </a:moveTo>
                  <a:cubicBezTo>
                    <a:pt x="0" y="48743"/>
                    <a:pt x="48743" y="0"/>
                    <a:pt x="108871" y="0"/>
                  </a:cubicBezTo>
                  <a:lnTo>
                    <a:pt x="1605628" y="0"/>
                  </a:lnTo>
                  <a:cubicBezTo>
                    <a:pt x="1665756" y="0"/>
                    <a:pt x="1714499" y="48743"/>
                    <a:pt x="1714499" y="108871"/>
                  </a:cubicBezTo>
                  <a:lnTo>
                    <a:pt x="1714499" y="979836"/>
                  </a:lnTo>
                  <a:cubicBezTo>
                    <a:pt x="1714499" y="1039964"/>
                    <a:pt x="1665756" y="1088707"/>
                    <a:pt x="1605628" y="1088707"/>
                  </a:cubicBezTo>
                  <a:lnTo>
                    <a:pt x="108871" y="1088707"/>
                  </a:lnTo>
                  <a:cubicBezTo>
                    <a:pt x="48743" y="1088707"/>
                    <a:pt x="0" y="1039964"/>
                    <a:pt x="0" y="979836"/>
                  </a:cubicBezTo>
                  <a:lnTo>
                    <a:pt x="0" y="108871"/>
                  </a:lnTo>
                  <a:close/>
                </a:path>
              </a:pathLst>
            </a:custGeom>
            <a:solidFill>
              <a:srgbClr val="FFFFFF">
                <a:alpha val="89803"/>
              </a:srgbClr>
            </a:solidFill>
            <a:ln w="12700">
              <a:solidFill>
                <a:schemeClr val="accent4">
                  <a:lumMod val="50000"/>
                </a:schemeClr>
              </a:solidFill>
              <a:miter lim="800000"/>
              <a:headEnd/>
              <a:tailEnd/>
            </a:ln>
          </p:spPr>
          <p:txBody>
            <a:bodyPr lIns="100467" tIns="100467" rIns="100467" bIns="100467" anchor="ctr"/>
            <a:lstStyle>
              <a:lvl1pPr defTabSz="800100">
                <a:defRPr>
                  <a:solidFill>
                    <a:schemeClr val="tx1"/>
                  </a:solidFill>
                  <a:latin typeface="Arial" panose="020B0604020202020204" pitchFamily="34" charset="0"/>
                  <a:ea typeface="微软雅黑" panose="020B0503020204020204" pitchFamily="34" charset="-122"/>
                </a:defRPr>
              </a:lvl1pPr>
              <a:lvl2pPr marL="742950" indent="-285750" defTabSz="800100">
                <a:defRPr>
                  <a:solidFill>
                    <a:schemeClr val="tx1"/>
                  </a:solidFill>
                  <a:latin typeface="Arial" panose="020B0604020202020204" pitchFamily="34" charset="0"/>
                  <a:ea typeface="微软雅黑" panose="020B0503020204020204" pitchFamily="34" charset="-122"/>
                </a:defRPr>
              </a:lvl2pPr>
              <a:lvl3pPr marL="1143000" indent="-228600" defTabSz="800100">
                <a:defRPr>
                  <a:solidFill>
                    <a:schemeClr val="tx1"/>
                  </a:solidFill>
                  <a:latin typeface="Arial" panose="020B0604020202020204" pitchFamily="34" charset="0"/>
                  <a:ea typeface="微软雅黑" panose="020B0503020204020204" pitchFamily="34" charset="-122"/>
                </a:defRPr>
              </a:lvl3pPr>
              <a:lvl4pPr marL="1600200" indent="-228600" defTabSz="800100">
                <a:defRPr>
                  <a:solidFill>
                    <a:schemeClr val="tx1"/>
                  </a:solidFill>
                  <a:latin typeface="Arial" panose="020B0604020202020204" pitchFamily="34" charset="0"/>
                  <a:ea typeface="微软雅黑" panose="020B0503020204020204" pitchFamily="34" charset="-122"/>
                </a:defRPr>
              </a:lvl4pPr>
              <a:lvl5pPr marL="2057400" indent="-228600" defTabSz="800100">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spcAft>
                  <a:spcPct val="35000"/>
                </a:spcAft>
                <a:buFont typeface="Arial" panose="020B0604020202020204" pitchFamily="34" charset="0"/>
                <a:buNone/>
                <a:defRPr/>
              </a:pPr>
              <a:r>
                <a:rPr lang="zh-CN" altLang="en-US" sz="2400" dirty="0">
                  <a:solidFill>
                    <a:srgbClr val="000000"/>
                  </a:solidFill>
                  <a:latin typeface="+mj-ea"/>
                  <a:ea typeface="+mj-ea"/>
                </a:rPr>
                <a:t>各国</a:t>
              </a:r>
              <a:r>
                <a:rPr lang="zh-CN" altLang="en-US" sz="2400" dirty="0">
                  <a:solidFill>
                    <a:srgbClr val="FF0000"/>
                  </a:solidFill>
                  <a:latin typeface="+mj-ea"/>
                  <a:ea typeface="+mj-ea"/>
                </a:rPr>
                <a:t>生产力</a:t>
              </a:r>
              <a:r>
                <a:rPr lang="zh-CN" altLang="en-US" sz="2400" dirty="0">
                  <a:solidFill>
                    <a:srgbClr val="000000"/>
                  </a:solidFill>
                  <a:latin typeface="+mj-ea"/>
                  <a:ea typeface="+mj-ea"/>
                </a:rPr>
                <a:t>发展状况和社会</a:t>
              </a:r>
              <a:r>
                <a:rPr lang="zh-CN" altLang="en-US" sz="2400" dirty="0">
                  <a:solidFill>
                    <a:srgbClr val="FF0000"/>
                  </a:solidFill>
                  <a:latin typeface="+mj-ea"/>
                  <a:ea typeface="+mj-ea"/>
                </a:rPr>
                <a:t>发展阶</a:t>
              </a:r>
              <a:r>
                <a:rPr lang="zh-CN" altLang="en-US" sz="2400" dirty="0">
                  <a:solidFill>
                    <a:srgbClr val="000000"/>
                  </a:solidFill>
                  <a:latin typeface="+mj-ea"/>
                  <a:ea typeface="+mj-ea"/>
                </a:rPr>
                <a:t>段不同</a:t>
              </a:r>
            </a:p>
          </p:txBody>
        </p:sp>
        <p:sp>
          <p:nvSpPr>
            <p:cNvPr id="37899" name="圆角矩形 12"/>
            <p:cNvSpPr>
              <a:spLocks noChangeArrowheads="1"/>
            </p:cNvSpPr>
            <p:nvPr/>
          </p:nvSpPr>
          <p:spPr bwMode="auto">
            <a:xfrm>
              <a:off x="3193316" y="4324178"/>
              <a:ext cx="2139988" cy="1360529"/>
            </a:xfrm>
            <a:prstGeom prst="roundRect">
              <a:avLst>
                <a:gd name="adj" fmla="val 10000"/>
              </a:avLst>
            </a:prstGeom>
            <a:solidFill>
              <a:schemeClr val="accent4">
                <a:lumMod val="20000"/>
                <a:lumOff val="80000"/>
              </a:schemeClr>
            </a:solidFill>
            <a:ln w="12700">
              <a:solidFill>
                <a:srgbClr val="FFFFFF"/>
              </a:solidFill>
              <a:round/>
              <a:headEnd/>
              <a:tailEnd/>
            </a:ln>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buFont typeface="Arial" panose="020B0604020202020204" pitchFamily="34" charset="0"/>
                <a:buNone/>
                <a:defRPr/>
              </a:pPr>
              <a:endParaRPr lang="zh-CN" altLang="en-US" sz="2400">
                <a:latin typeface="+mj-ea"/>
                <a:ea typeface="+mj-ea"/>
              </a:endParaRPr>
            </a:p>
          </p:txBody>
        </p:sp>
        <p:sp>
          <p:nvSpPr>
            <p:cNvPr id="37900" name="任意多边形 13"/>
            <p:cNvSpPr>
              <a:spLocks noChangeArrowheads="1"/>
            </p:cNvSpPr>
            <p:nvPr/>
          </p:nvSpPr>
          <p:spPr bwMode="auto">
            <a:xfrm>
              <a:off x="3383819" y="4505159"/>
              <a:ext cx="2139988" cy="1360529"/>
            </a:xfrm>
            <a:custGeom>
              <a:avLst/>
              <a:gdLst>
                <a:gd name="T0" fmla="*/ 0 w 1714499"/>
                <a:gd name="T1" fmla="*/ 109255 h 1088707"/>
                <a:gd name="T2" fmla="*/ 108871 w 1714499"/>
                <a:gd name="T3" fmla="*/ 0 h 1088707"/>
                <a:gd name="T4" fmla="*/ 1605640 w 1714499"/>
                <a:gd name="T5" fmla="*/ 0 h 1088707"/>
                <a:gd name="T6" fmla="*/ 1714511 w 1714499"/>
                <a:gd name="T7" fmla="*/ 109255 h 1088707"/>
                <a:gd name="T8" fmla="*/ 1714511 w 1714499"/>
                <a:gd name="T9" fmla="*/ 983276 h 1088707"/>
                <a:gd name="T10" fmla="*/ 1605640 w 1714499"/>
                <a:gd name="T11" fmla="*/ 1092529 h 1088707"/>
                <a:gd name="T12" fmla="*/ 108871 w 1714499"/>
                <a:gd name="T13" fmla="*/ 1092529 h 1088707"/>
                <a:gd name="T14" fmla="*/ 0 w 1714499"/>
                <a:gd name="T15" fmla="*/ 983276 h 1088707"/>
                <a:gd name="T16" fmla="*/ 0 w 1714499"/>
                <a:gd name="T17" fmla="*/ 109255 h 10887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14499"/>
                <a:gd name="T28" fmla="*/ 0 h 1088707"/>
                <a:gd name="T29" fmla="*/ 1714499 w 1714499"/>
                <a:gd name="T30" fmla="*/ 1088707 h 10887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14499" h="1088707">
                  <a:moveTo>
                    <a:pt x="0" y="108871"/>
                  </a:moveTo>
                  <a:cubicBezTo>
                    <a:pt x="0" y="48743"/>
                    <a:pt x="48743" y="0"/>
                    <a:pt x="108871" y="0"/>
                  </a:cubicBezTo>
                  <a:lnTo>
                    <a:pt x="1605628" y="0"/>
                  </a:lnTo>
                  <a:cubicBezTo>
                    <a:pt x="1665756" y="0"/>
                    <a:pt x="1714499" y="48743"/>
                    <a:pt x="1714499" y="108871"/>
                  </a:cubicBezTo>
                  <a:lnTo>
                    <a:pt x="1714499" y="979836"/>
                  </a:lnTo>
                  <a:cubicBezTo>
                    <a:pt x="1714499" y="1039964"/>
                    <a:pt x="1665756" y="1088707"/>
                    <a:pt x="1605628" y="1088707"/>
                  </a:cubicBezTo>
                  <a:lnTo>
                    <a:pt x="108871" y="1088707"/>
                  </a:lnTo>
                  <a:cubicBezTo>
                    <a:pt x="48743" y="1088707"/>
                    <a:pt x="0" y="1039964"/>
                    <a:pt x="0" y="979836"/>
                  </a:cubicBezTo>
                  <a:lnTo>
                    <a:pt x="0" y="108871"/>
                  </a:lnTo>
                  <a:close/>
                </a:path>
              </a:pathLst>
            </a:custGeom>
            <a:solidFill>
              <a:srgbClr val="FFFFFF">
                <a:alpha val="89803"/>
              </a:srgbClr>
            </a:solidFill>
            <a:ln w="12700">
              <a:solidFill>
                <a:schemeClr val="accent4">
                  <a:lumMod val="50000"/>
                </a:schemeClr>
              </a:solidFill>
              <a:miter lim="800000"/>
              <a:headEnd/>
              <a:tailEnd/>
            </a:ln>
          </p:spPr>
          <p:txBody>
            <a:bodyPr lIns="100467" tIns="100467" rIns="100467" bIns="100467" anchor="ctr"/>
            <a:lstStyle>
              <a:lvl1pPr defTabSz="800100">
                <a:defRPr>
                  <a:solidFill>
                    <a:schemeClr val="tx1"/>
                  </a:solidFill>
                  <a:latin typeface="Arial" panose="020B0604020202020204" pitchFamily="34" charset="0"/>
                  <a:ea typeface="微软雅黑" panose="020B0503020204020204" pitchFamily="34" charset="-122"/>
                </a:defRPr>
              </a:lvl1pPr>
              <a:lvl2pPr marL="742950" indent="-285750" defTabSz="800100">
                <a:defRPr>
                  <a:solidFill>
                    <a:schemeClr val="tx1"/>
                  </a:solidFill>
                  <a:latin typeface="Arial" panose="020B0604020202020204" pitchFamily="34" charset="0"/>
                  <a:ea typeface="微软雅黑" panose="020B0503020204020204" pitchFamily="34" charset="-122"/>
                </a:defRPr>
              </a:lvl2pPr>
              <a:lvl3pPr marL="1143000" indent="-228600" defTabSz="800100">
                <a:defRPr>
                  <a:solidFill>
                    <a:schemeClr val="tx1"/>
                  </a:solidFill>
                  <a:latin typeface="Arial" panose="020B0604020202020204" pitchFamily="34" charset="0"/>
                  <a:ea typeface="微软雅黑" panose="020B0503020204020204" pitchFamily="34" charset="-122"/>
                </a:defRPr>
              </a:lvl3pPr>
              <a:lvl4pPr marL="1600200" indent="-228600" defTabSz="800100">
                <a:defRPr>
                  <a:solidFill>
                    <a:schemeClr val="tx1"/>
                  </a:solidFill>
                  <a:latin typeface="Arial" panose="020B0604020202020204" pitchFamily="34" charset="0"/>
                  <a:ea typeface="微软雅黑" panose="020B0503020204020204" pitchFamily="34" charset="-122"/>
                </a:defRPr>
              </a:lvl4pPr>
              <a:lvl5pPr marL="2057400" indent="-228600" defTabSz="800100">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spcAft>
                  <a:spcPct val="35000"/>
                </a:spcAft>
                <a:buFont typeface="Arial" panose="020B0604020202020204" pitchFamily="34" charset="0"/>
                <a:buNone/>
                <a:defRPr/>
              </a:pPr>
              <a:r>
                <a:rPr lang="zh-CN" altLang="en-US" sz="2400" dirty="0">
                  <a:solidFill>
                    <a:srgbClr val="000000"/>
                  </a:solidFill>
                  <a:latin typeface="+mj-ea"/>
                  <a:ea typeface="+mj-ea"/>
                </a:rPr>
                <a:t>各国</a:t>
              </a:r>
              <a:r>
                <a:rPr lang="zh-CN" altLang="en-US" sz="2400" dirty="0">
                  <a:solidFill>
                    <a:srgbClr val="FF0000"/>
                  </a:solidFill>
                  <a:latin typeface="+mj-ea"/>
                  <a:ea typeface="+mj-ea"/>
                </a:rPr>
                <a:t>历史文化传统</a:t>
              </a:r>
              <a:r>
                <a:rPr lang="zh-CN" altLang="en-US" sz="2400" dirty="0">
                  <a:solidFill>
                    <a:srgbClr val="000000"/>
                  </a:solidFill>
                  <a:latin typeface="+mj-ea"/>
                  <a:ea typeface="+mj-ea"/>
                </a:rPr>
                <a:t>存在差异</a:t>
              </a:r>
            </a:p>
          </p:txBody>
        </p:sp>
        <p:sp>
          <p:nvSpPr>
            <p:cNvPr id="37901" name="圆角矩形 14"/>
            <p:cNvSpPr>
              <a:spLocks noChangeArrowheads="1"/>
            </p:cNvSpPr>
            <p:nvPr/>
          </p:nvSpPr>
          <p:spPr bwMode="auto">
            <a:xfrm>
              <a:off x="5701610" y="4330529"/>
              <a:ext cx="2141576" cy="1360529"/>
            </a:xfrm>
            <a:prstGeom prst="roundRect">
              <a:avLst>
                <a:gd name="adj" fmla="val 10000"/>
              </a:avLst>
            </a:prstGeom>
            <a:solidFill>
              <a:schemeClr val="accent4">
                <a:lumMod val="20000"/>
                <a:lumOff val="80000"/>
              </a:schemeClr>
            </a:solidFill>
            <a:ln w="12700">
              <a:solidFill>
                <a:srgbClr val="FFFFFF"/>
              </a:solidFill>
              <a:round/>
              <a:headEnd/>
              <a:tailEnd/>
            </a:ln>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buFont typeface="Arial" panose="020B0604020202020204" pitchFamily="34" charset="0"/>
                <a:buNone/>
                <a:defRPr/>
              </a:pPr>
              <a:endParaRPr lang="zh-CN" altLang="en-US" sz="2400">
                <a:latin typeface="+mj-ea"/>
                <a:ea typeface="+mj-ea"/>
              </a:endParaRPr>
            </a:p>
          </p:txBody>
        </p:sp>
        <p:sp>
          <p:nvSpPr>
            <p:cNvPr id="37902" name="任意多边形 15"/>
            <p:cNvSpPr>
              <a:spLocks noChangeArrowheads="1"/>
            </p:cNvSpPr>
            <p:nvPr/>
          </p:nvSpPr>
          <p:spPr bwMode="auto">
            <a:xfrm>
              <a:off x="5892113" y="4511509"/>
              <a:ext cx="2141576" cy="1360529"/>
            </a:xfrm>
            <a:custGeom>
              <a:avLst/>
              <a:gdLst>
                <a:gd name="T0" fmla="*/ 0 w 1714499"/>
                <a:gd name="T1" fmla="*/ 109255 h 1088707"/>
                <a:gd name="T2" fmla="*/ 108871 w 1714499"/>
                <a:gd name="T3" fmla="*/ 0 h 1088707"/>
                <a:gd name="T4" fmla="*/ 1605640 w 1714499"/>
                <a:gd name="T5" fmla="*/ 0 h 1088707"/>
                <a:gd name="T6" fmla="*/ 1714511 w 1714499"/>
                <a:gd name="T7" fmla="*/ 109255 h 1088707"/>
                <a:gd name="T8" fmla="*/ 1714511 w 1714499"/>
                <a:gd name="T9" fmla="*/ 983276 h 1088707"/>
                <a:gd name="T10" fmla="*/ 1605640 w 1714499"/>
                <a:gd name="T11" fmla="*/ 1092529 h 1088707"/>
                <a:gd name="T12" fmla="*/ 108871 w 1714499"/>
                <a:gd name="T13" fmla="*/ 1092529 h 1088707"/>
                <a:gd name="T14" fmla="*/ 0 w 1714499"/>
                <a:gd name="T15" fmla="*/ 983276 h 1088707"/>
                <a:gd name="T16" fmla="*/ 0 w 1714499"/>
                <a:gd name="T17" fmla="*/ 109255 h 10887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14499"/>
                <a:gd name="T28" fmla="*/ 0 h 1088707"/>
                <a:gd name="T29" fmla="*/ 1714499 w 1714499"/>
                <a:gd name="T30" fmla="*/ 1088707 h 10887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14499" h="1088707">
                  <a:moveTo>
                    <a:pt x="0" y="108871"/>
                  </a:moveTo>
                  <a:cubicBezTo>
                    <a:pt x="0" y="48743"/>
                    <a:pt x="48743" y="0"/>
                    <a:pt x="108871" y="0"/>
                  </a:cubicBezTo>
                  <a:lnTo>
                    <a:pt x="1605628" y="0"/>
                  </a:lnTo>
                  <a:cubicBezTo>
                    <a:pt x="1665756" y="0"/>
                    <a:pt x="1714499" y="48743"/>
                    <a:pt x="1714499" y="108871"/>
                  </a:cubicBezTo>
                  <a:lnTo>
                    <a:pt x="1714499" y="979836"/>
                  </a:lnTo>
                  <a:cubicBezTo>
                    <a:pt x="1714499" y="1039964"/>
                    <a:pt x="1665756" y="1088707"/>
                    <a:pt x="1605628" y="1088707"/>
                  </a:cubicBezTo>
                  <a:lnTo>
                    <a:pt x="108871" y="1088707"/>
                  </a:lnTo>
                  <a:cubicBezTo>
                    <a:pt x="48743" y="1088707"/>
                    <a:pt x="0" y="1039964"/>
                    <a:pt x="0" y="979836"/>
                  </a:cubicBezTo>
                  <a:lnTo>
                    <a:pt x="0" y="108871"/>
                  </a:lnTo>
                  <a:close/>
                </a:path>
              </a:pathLst>
            </a:custGeom>
            <a:solidFill>
              <a:srgbClr val="FFFFFF">
                <a:alpha val="89803"/>
              </a:srgbClr>
            </a:solidFill>
            <a:ln w="12700">
              <a:solidFill>
                <a:schemeClr val="accent4">
                  <a:lumMod val="50000"/>
                </a:schemeClr>
              </a:solidFill>
              <a:miter lim="800000"/>
              <a:headEnd/>
              <a:tailEnd/>
            </a:ln>
          </p:spPr>
          <p:txBody>
            <a:bodyPr lIns="100467" tIns="100467" rIns="100467" bIns="100467" anchor="ctr"/>
            <a:lstStyle>
              <a:lvl1pPr defTabSz="800100">
                <a:defRPr>
                  <a:solidFill>
                    <a:schemeClr val="tx1"/>
                  </a:solidFill>
                  <a:latin typeface="Arial" panose="020B0604020202020204" pitchFamily="34" charset="0"/>
                  <a:ea typeface="微软雅黑" panose="020B0503020204020204" pitchFamily="34" charset="-122"/>
                </a:defRPr>
              </a:lvl1pPr>
              <a:lvl2pPr marL="742950" indent="-285750" defTabSz="800100">
                <a:defRPr>
                  <a:solidFill>
                    <a:schemeClr val="tx1"/>
                  </a:solidFill>
                  <a:latin typeface="Arial" panose="020B0604020202020204" pitchFamily="34" charset="0"/>
                  <a:ea typeface="微软雅黑" panose="020B0503020204020204" pitchFamily="34" charset="-122"/>
                </a:defRPr>
              </a:lvl2pPr>
              <a:lvl3pPr marL="1143000" indent="-228600" defTabSz="800100">
                <a:defRPr>
                  <a:solidFill>
                    <a:schemeClr val="tx1"/>
                  </a:solidFill>
                  <a:latin typeface="Arial" panose="020B0604020202020204" pitchFamily="34" charset="0"/>
                  <a:ea typeface="微软雅黑" panose="020B0503020204020204" pitchFamily="34" charset="-122"/>
                </a:defRPr>
              </a:lvl3pPr>
              <a:lvl4pPr marL="1600200" indent="-228600" defTabSz="800100">
                <a:defRPr>
                  <a:solidFill>
                    <a:schemeClr val="tx1"/>
                  </a:solidFill>
                  <a:latin typeface="Arial" panose="020B0604020202020204" pitchFamily="34" charset="0"/>
                  <a:ea typeface="微软雅黑" panose="020B0503020204020204" pitchFamily="34" charset="-122"/>
                </a:defRPr>
              </a:lvl4pPr>
              <a:lvl5pPr marL="2057400" indent="-228600" defTabSz="800100">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spcAft>
                  <a:spcPct val="35000"/>
                </a:spcAft>
                <a:buFont typeface="Arial" panose="020B0604020202020204" pitchFamily="34" charset="0"/>
                <a:buNone/>
                <a:defRPr/>
              </a:pPr>
              <a:r>
                <a:rPr lang="zh-CN" altLang="en-US" sz="2400" dirty="0">
                  <a:solidFill>
                    <a:srgbClr val="000000"/>
                  </a:solidFill>
                  <a:latin typeface="+mj-ea"/>
                  <a:ea typeface="+mj-ea"/>
                </a:rPr>
                <a:t>时代和实践不断发展</a:t>
              </a:r>
            </a:p>
          </p:txBody>
        </p:sp>
      </p:grpSp>
      <p:sp>
        <p:nvSpPr>
          <p:cNvPr id="16" name="文本框 15"/>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二、社会主义发展道路的多样性</a:t>
            </a:r>
          </a:p>
        </p:txBody>
      </p:sp>
    </p:spTree>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5"/>
          <p:cNvSpPr/>
          <p:nvPr/>
        </p:nvSpPr>
        <p:spPr bwMode="auto">
          <a:xfrm>
            <a:off x="382588" y="1306513"/>
            <a:ext cx="6704012"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努力探索适合本国国情的社会主义发展道路</a:t>
            </a:r>
          </a:p>
        </p:txBody>
      </p:sp>
      <p:grpSp>
        <p:nvGrpSpPr>
          <p:cNvPr id="37891" name="组合 2"/>
          <p:cNvGrpSpPr>
            <a:grpSpLocks/>
          </p:cNvGrpSpPr>
          <p:nvPr/>
        </p:nvGrpSpPr>
        <p:grpSpPr bwMode="auto">
          <a:xfrm>
            <a:off x="777875" y="2146300"/>
            <a:ext cx="7588250" cy="4338638"/>
            <a:chOff x="778447" y="2146300"/>
            <a:chExt cx="7587107" cy="4338466"/>
          </a:xfrm>
        </p:grpSpPr>
        <p:grpSp>
          <p:nvGrpSpPr>
            <p:cNvPr id="37893" name="组合 1"/>
            <p:cNvGrpSpPr>
              <a:grpSpLocks/>
            </p:cNvGrpSpPr>
            <p:nvPr/>
          </p:nvGrpSpPr>
          <p:grpSpPr bwMode="auto">
            <a:xfrm>
              <a:off x="778447" y="2146300"/>
              <a:ext cx="7587107" cy="4338466"/>
              <a:chOff x="2030413" y="2349500"/>
              <a:chExt cx="5205412" cy="2976563"/>
            </a:xfrm>
          </p:grpSpPr>
          <p:sp>
            <p:nvSpPr>
              <p:cNvPr id="38916" name="环形箭头 17"/>
              <p:cNvSpPr>
                <a:spLocks noChangeArrowheads="1"/>
              </p:cNvSpPr>
              <p:nvPr/>
            </p:nvSpPr>
            <p:spPr bwMode="auto">
              <a:xfrm rot="16200000">
                <a:off x="2089090" y="2290823"/>
                <a:ext cx="2328537" cy="2445890"/>
              </a:xfrm>
              <a:custGeom>
                <a:avLst/>
                <a:gdLst>
                  <a:gd name="T0" fmla="*/ 163069 w 2330174"/>
                  <a:gd name="T1" fmla="*/ 1222884 h 2446623"/>
                  <a:gd name="T2" fmla="*/ 1085648 w 2330174"/>
                  <a:gd name="T3" fmla="*/ 166475 h 2446623"/>
                  <a:gd name="T4" fmla="*/ 2153575 w 2330174"/>
                  <a:gd name="T5" fmla="*/ 1076431 h 2446623"/>
                  <a:gd name="T6" fmla="*/ 1393301 w 2330174"/>
                  <a:gd name="T7" fmla="*/ 2254027 h 2446623"/>
                  <a:gd name="T8" fmla="*/ 1382361 w 2330174"/>
                  <a:gd name="T9" fmla="*/ 2409171 h 2446623"/>
                  <a:gd name="T10" fmla="*/ 1097611 w 2330174"/>
                  <a:gd name="T11" fmla="*/ 2151963 h 2446623"/>
                  <a:gd name="T12" fmla="*/ 1423321 w 2330174"/>
                  <a:gd name="T13" fmla="*/ 1828280 h 2446623"/>
                  <a:gd name="T14" fmla="*/ 1412605 w 2330174"/>
                  <a:gd name="T15" fmla="*/ 1980254 h 2446623"/>
                  <a:gd name="T16" fmla="*/ 1893285 w 2330174"/>
                  <a:gd name="T17" fmla="*/ 1065204 h 2446623"/>
                  <a:gd name="T18" fmla="*/ 1078103 w 2330174"/>
                  <a:gd name="T19" fmla="*/ 424308 h 2446623"/>
                  <a:gd name="T20" fmla="*/ 418489 w 2330174"/>
                  <a:gd name="T21" fmla="*/ 1222884 h 2446623"/>
                  <a:gd name="T22" fmla="*/ 163069 w 2330174"/>
                  <a:gd name="T23" fmla="*/ 1222884 h 24466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30174"/>
                  <a:gd name="T37" fmla="*/ 0 h 2446623"/>
                  <a:gd name="T38" fmla="*/ 2330174 w 2330174"/>
                  <a:gd name="T39" fmla="*/ 2446623 h 24466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30174" h="2446623">
                    <a:moveTo>
                      <a:pt x="163345" y="1223312"/>
                    </a:moveTo>
                    <a:cubicBezTo>
                      <a:pt x="163345" y="669757"/>
                      <a:pt x="565907" y="209415"/>
                      <a:pt x="1087482" y="166532"/>
                    </a:cubicBezTo>
                    <a:cubicBezTo>
                      <a:pt x="1615379" y="123128"/>
                      <a:pt x="2084031" y="521922"/>
                      <a:pt x="2157214" y="1076808"/>
                    </a:cubicBezTo>
                    <a:cubicBezTo>
                      <a:pt x="2228669" y="1618585"/>
                      <a:pt x="1898753" y="2128911"/>
                      <a:pt x="1395655" y="2254819"/>
                    </a:cubicBezTo>
                    <a:lnTo>
                      <a:pt x="1384697" y="2410017"/>
                    </a:lnTo>
                    <a:lnTo>
                      <a:pt x="1099466" y="2152719"/>
                    </a:lnTo>
                    <a:lnTo>
                      <a:pt x="1425726" y="1828921"/>
                    </a:lnTo>
                    <a:lnTo>
                      <a:pt x="1414992" y="1980949"/>
                    </a:lnTo>
                    <a:cubicBezTo>
                      <a:pt x="1764112" y="1847113"/>
                      <a:pt x="1969169" y="1457278"/>
                      <a:pt x="1896485" y="1065578"/>
                    </a:cubicBezTo>
                    <a:cubicBezTo>
                      <a:pt x="1820383" y="655454"/>
                      <a:pt x="1465353" y="376703"/>
                      <a:pt x="1079925" y="424457"/>
                    </a:cubicBezTo>
                    <a:cubicBezTo>
                      <a:pt x="703409" y="471106"/>
                      <a:pt x="419197" y="814733"/>
                      <a:pt x="419197" y="1223312"/>
                    </a:cubicBezTo>
                    <a:lnTo>
                      <a:pt x="163345" y="1223312"/>
                    </a:lnTo>
                    <a:close/>
                  </a:path>
                </a:pathLst>
              </a:custGeom>
              <a:solidFill>
                <a:srgbClr val="FF9933"/>
              </a:solidFill>
              <a:ln w="12700">
                <a:solidFill>
                  <a:srgbClr val="FFFFFF"/>
                </a:solidFill>
                <a:round/>
                <a:headEnd/>
                <a:tailEnd/>
              </a:ln>
            </p:spPr>
            <p:txBody>
              <a:bodyPr/>
              <a:lstStyle/>
              <a:p>
                <a:pPr>
                  <a:defRPr/>
                </a:pPr>
                <a:endParaRPr lang="zh-CN" altLang="en-US" sz="2400">
                  <a:latin typeface="+mj-ea"/>
                  <a:ea typeface="+mj-ea"/>
                </a:endParaRPr>
              </a:p>
            </p:txBody>
          </p:sp>
          <p:sp>
            <p:nvSpPr>
              <p:cNvPr id="38918" name="形状 19"/>
              <p:cNvSpPr>
                <a:spLocks noChangeArrowheads="1"/>
              </p:cNvSpPr>
              <p:nvPr/>
            </p:nvSpPr>
            <p:spPr bwMode="auto">
              <a:xfrm rot="16200000">
                <a:off x="3494987" y="2937760"/>
                <a:ext cx="2330715" cy="2445890"/>
              </a:xfrm>
              <a:custGeom>
                <a:avLst/>
                <a:gdLst>
                  <a:gd name="T0" fmla="*/ 1893811 w 2330174"/>
                  <a:gd name="T1" fmla="*/ 495085 h 2446623"/>
                  <a:gd name="T2" fmla="*/ 1712545 w 2330174"/>
                  <a:gd name="T3" fmla="*/ 676225 h 2446623"/>
                  <a:gd name="T4" fmla="*/ 843674 w 2330174"/>
                  <a:gd name="T5" fmla="*/ 497665 h 2446623"/>
                  <a:gd name="T6" fmla="*/ 420130 w 2330174"/>
                  <a:gd name="T7" fmla="*/ 1259703 h 2446623"/>
                  <a:gd name="T8" fmla="*/ 915505 w 2330174"/>
                  <a:gd name="T9" fmla="*/ 1980254 h 2446623"/>
                  <a:gd name="T10" fmla="*/ 904769 w 2330174"/>
                  <a:gd name="T11" fmla="*/ 1828280 h 2446623"/>
                  <a:gd name="T12" fmla="*/ 1231146 w 2330174"/>
                  <a:gd name="T13" fmla="*/ 2151963 h 2446623"/>
                  <a:gd name="T14" fmla="*/ 945813 w 2330174"/>
                  <a:gd name="T15" fmla="*/ 2409171 h 2446623"/>
                  <a:gd name="T16" fmla="*/ 934852 w 2330174"/>
                  <a:gd name="T17" fmla="*/ 2254027 h 2446623"/>
                  <a:gd name="T18" fmla="*/ 169341 w 2330174"/>
                  <a:gd name="T19" fmla="*/ 1338063 h 2446623"/>
                  <a:gd name="T20" fmla="*/ 709148 w 2330174"/>
                  <a:gd name="T21" fmla="*/ 279537 h 2446623"/>
                  <a:gd name="T22" fmla="*/ 1893811 w 2330174"/>
                  <a:gd name="T23" fmla="*/ 495085 h 24466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30174"/>
                  <a:gd name="T37" fmla="*/ 0 h 2446623"/>
                  <a:gd name="T38" fmla="*/ 2330174 w 2330174"/>
                  <a:gd name="T39" fmla="*/ 2446623 h 24466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30174" h="2446623">
                    <a:moveTo>
                      <a:pt x="1893139" y="495259"/>
                    </a:moveTo>
                    <a:lnTo>
                      <a:pt x="1711936" y="676462"/>
                    </a:lnTo>
                    <a:cubicBezTo>
                      <a:pt x="1489887" y="418394"/>
                      <a:pt x="1137953" y="346017"/>
                      <a:pt x="843374" y="497839"/>
                    </a:cubicBezTo>
                    <a:cubicBezTo>
                      <a:pt x="573013" y="637179"/>
                      <a:pt x="406254" y="937423"/>
                      <a:pt x="419980" y="1260144"/>
                    </a:cubicBezTo>
                    <a:cubicBezTo>
                      <a:pt x="433864" y="1586565"/>
                      <a:pt x="629596" y="1871469"/>
                      <a:pt x="915181" y="1980949"/>
                    </a:cubicBezTo>
                    <a:lnTo>
                      <a:pt x="904448" y="1828921"/>
                    </a:lnTo>
                    <a:lnTo>
                      <a:pt x="1230708" y="2152719"/>
                    </a:lnTo>
                    <a:lnTo>
                      <a:pt x="945477" y="2410017"/>
                    </a:lnTo>
                    <a:lnTo>
                      <a:pt x="934519" y="2254819"/>
                    </a:lnTo>
                    <a:cubicBezTo>
                      <a:pt x="521871" y="2151548"/>
                      <a:pt x="215374" y="1784551"/>
                      <a:pt x="169281" y="1338531"/>
                    </a:cubicBezTo>
                    <a:cubicBezTo>
                      <a:pt x="124095" y="901286"/>
                      <a:pt x="338812" y="479944"/>
                      <a:pt x="708896" y="279636"/>
                    </a:cubicBezTo>
                    <a:cubicBezTo>
                      <a:pt x="1105087" y="65199"/>
                      <a:pt x="1587475" y="153031"/>
                      <a:pt x="1893139" y="495259"/>
                    </a:cubicBezTo>
                    <a:close/>
                  </a:path>
                </a:pathLst>
              </a:custGeom>
              <a:solidFill>
                <a:srgbClr val="92D050"/>
              </a:solidFill>
              <a:ln w="12700">
                <a:solidFill>
                  <a:srgbClr val="FFFFFF"/>
                </a:solidFill>
                <a:round/>
                <a:headEnd/>
                <a:tailEnd/>
              </a:ln>
            </p:spPr>
            <p:txBody>
              <a:bodyPr/>
              <a:lstStyle/>
              <a:p>
                <a:pPr>
                  <a:defRPr/>
                </a:pPr>
                <a:endParaRPr lang="zh-CN" altLang="en-US" sz="2400">
                  <a:latin typeface="+mj-ea"/>
                  <a:ea typeface="+mj-ea"/>
                </a:endParaRPr>
              </a:p>
            </p:txBody>
          </p:sp>
          <p:sp>
            <p:nvSpPr>
              <p:cNvPr id="38920" name="空心弧 21"/>
              <p:cNvSpPr>
                <a:spLocks noChangeArrowheads="1"/>
              </p:cNvSpPr>
              <p:nvPr/>
            </p:nvSpPr>
            <p:spPr bwMode="auto">
              <a:xfrm rot="16200000">
                <a:off x="5182952" y="2370310"/>
                <a:ext cx="2001801" cy="2103945"/>
              </a:xfrm>
              <a:custGeom>
                <a:avLst/>
                <a:gdLst>
                  <a:gd name="T0" fmla="*/ 275998 w 2001981"/>
                  <a:gd name="T1" fmla="*/ 326757 h 2102551"/>
                  <a:gd name="T2" fmla="*/ 1575641 w 2001981"/>
                  <a:gd name="T3" fmla="*/ 190983 h 2102551"/>
                  <a:gd name="T4" fmla="*/ 1931757 w 2001981"/>
                  <a:gd name="T5" fmla="*/ 1438803 h 2102551"/>
                  <a:gd name="T6" fmla="*/ 796126 w 2001981"/>
                  <a:gd name="T7" fmla="*/ 2082969 h 2102551"/>
                  <a:gd name="T8" fmla="*/ -1 w 2001981"/>
                  <a:gd name="T9" fmla="*/ 1052606 h 2102551"/>
                  <a:gd name="T10" fmla="*/ 254998 w 2001981"/>
                  <a:gd name="T11" fmla="*/ 1052606 h 2102551"/>
                  <a:gd name="T12" fmla="*/ 845882 w 2001981"/>
                  <a:gd name="T13" fmla="*/ 1832452 h 2102551"/>
                  <a:gd name="T14" fmla="*/ 1696038 w 2001981"/>
                  <a:gd name="T15" fmla="*/ 1341020 h 2102551"/>
                  <a:gd name="T16" fmla="*/ 1433821 w 2001981"/>
                  <a:gd name="T17" fmla="*/ 403547 h 2102551"/>
                  <a:gd name="T18" fmla="*/ 456524 w 2001981"/>
                  <a:gd name="T19" fmla="*/ 507551 h 2102551"/>
                  <a:gd name="T20" fmla="*/ 275998 w 2001981"/>
                  <a:gd name="T21" fmla="*/ 326757 h 21025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01981"/>
                  <a:gd name="T34" fmla="*/ 0 h 2102551"/>
                  <a:gd name="T35" fmla="*/ 2001981 w 2001981"/>
                  <a:gd name="T36" fmla="*/ 2102551 h 210255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01981" h="2102551">
                    <a:moveTo>
                      <a:pt x="276058" y="326343"/>
                    </a:moveTo>
                    <a:cubicBezTo>
                      <a:pt x="617703" y="-50489"/>
                      <a:pt x="1170430" y="-108146"/>
                      <a:pt x="1575980" y="190743"/>
                    </a:cubicBezTo>
                    <a:cubicBezTo>
                      <a:pt x="1954639" y="469813"/>
                      <a:pt x="2101897" y="985036"/>
                      <a:pt x="1932174" y="1436985"/>
                    </a:cubicBezTo>
                    <a:cubicBezTo>
                      <a:pt x="1753279" y="1913359"/>
                      <a:pt x="1273585" y="2185054"/>
                      <a:pt x="796297" y="2080337"/>
                    </a:cubicBezTo>
                    <a:cubicBezTo>
                      <a:pt x="332373" y="1978552"/>
                      <a:pt x="-1" y="1549024"/>
                      <a:pt x="-1" y="1051276"/>
                    </a:cubicBezTo>
                    <a:lnTo>
                      <a:pt x="255052" y="1051276"/>
                    </a:lnTo>
                    <a:cubicBezTo>
                      <a:pt x="255052" y="1427286"/>
                      <a:pt x="501483" y="1752043"/>
                      <a:pt x="846065" y="1830137"/>
                    </a:cubicBezTo>
                    <a:cubicBezTo>
                      <a:pt x="1203916" y="1911238"/>
                      <a:pt x="1564058" y="1703366"/>
                      <a:pt x="1696404" y="1339326"/>
                    </a:cubicBezTo>
                    <a:cubicBezTo>
                      <a:pt x="1819791" y="999929"/>
                      <a:pt x="1711805" y="614431"/>
                      <a:pt x="1434130" y="403037"/>
                    </a:cubicBezTo>
                    <a:cubicBezTo>
                      <a:pt x="1129913" y="171436"/>
                      <a:pt x="712093" y="215835"/>
                      <a:pt x="456623" y="506909"/>
                    </a:cubicBezTo>
                    <a:lnTo>
                      <a:pt x="276058" y="326343"/>
                    </a:lnTo>
                    <a:close/>
                  </a:path>
                </a:pathLst>
              </a:custGeom>
              <a:solidFill>
                <a:srgbClr val="416AFF"/>
              </a:solidFill>
              <a:ln w="12700">
                <a:solidFill>
                  <a:srgbClr val="FFFFFF"/>
                </a:solidFill>
                <a:round/>
                <a:headEnd/>
                <a:tailEnd/>
              </a:ln>
            </p:spPr>
            <p:txBody>
              <a:bodyPr/>
              <a:lstStyle/>
              <a:p>
                <a:pPr>
                  <a:defRPr/>
                </a:pPr>
                <a:endParaRPr lang="zh-CN" altLang="en-US" sz="2400">
                  <a:latin typeface="+mj-ea"/>
                  <a:ea typeface="+mj-ea"/>
                </a:endParaRPr>
              </a:p>
            </p:txBody>
          </p:sp>
        </p:grpSp>
        <p:sp>
          <p:nvSpPr>
            <p:cNvPr id="38917" name="任意多边形 18"/>
            <p:cNvSpPr>
              <a:spLocks noChangeArrowheads="1"/>
            </p:cNvSpPr>
            <p:nvPr/>
          </p:nvSpPr>
          <p:spPr bwMode="auto">
            <a:xfrm>
              <a:off x="1757787" y="3141624"/>
              <a:ext cx="1284094" cy="1473142"/>
            </a:xfrm>
            <a:custGeom>
              <a:avLst/>
              <a:gdLst>
                <a:gd name="T0" fmla="*/ 0 w 1081574"/>
                <a:gd name="T1" fmla="*/ 0 h 540657"/>
                <a:gd name="T2" fmla="*/ 10093209 w 1081574"/>
                <a:gd name="T3" fmla="*/ 0 h 540657"/>
                <a:gd name="T4" fmla="*/ 10093209 w 1081574"/>
                <a:gd name="T5" fmla="*/ 5655923 h 540657"/>
                <a:gd name="T6" fmla="*/ 0 w 1081574"/>
                <a:gd name="T7" fmla="*/ 5655923 h 540657"/>
                <a:gd name="T8" fmla="*/ 0 w 1081574"/>
                <a:gd name="T9" fmla="*/ 0 h 540657"/>
                <a:gd name="T10" fmla="*/ 0 60000 65536"/>
                <a:gd name="T11" fmla="*/ 0 60000 65536"/>
                <a:gd name="T12" fmla="*/ 0 60000 65536"/>
                <a:gd name="T13" fmla="*/ 0 60000 65536"/>
                <a:gd name="T14" fmla="*/ 0 60000 65536"/>
                <a:gd name="T15" fmla="*/ 0 w 1081574"/>
                <a:gd name="T16" fmla="*/ 0 h 540657"/>
                <a:gd name="T17" fmla="*/ 1081574 w 1081574"/>
                <a:gd name="T18" fmla="*/ 540657 h 540657"/>
              </a:gdLst>
              <a:ahLst/>
              <a:cxnLst>
                <a:cxn ang="T10">
                  <a:pos x="T0" y="T1"/>
                </a:cxn>
                <a:cxn ang="T11">
                  <a:pos x="T2" y="T3"/>
                </a:cxn>
                <a:cxn ang="T12">
                  <a:pos x="T4" y="T5"/>
                </a:cxn>
                <a:cxn ang="T13">
                  <a:pos x="T6" y="T7"/>
                </a:cxn>
                <a:cxn ang="T14">
                  <a:pos x="T8" y="T9"/>
                </a:cxn>
              </a:cxnLst>
              <a:rect l="T15" t="T16" r="T17" b="T18"/>
              <a:pathLst>
                <a:path w="1081574" h="540657">
                  <a:moveTo>
                    <a:pt x="0" y="0"/>
                  </a:moveTo>
                  <a:lnTo>
                    <a:pt x="1081574" y="0"/>
                  </a:lnTo>
                  <a:lnTo>
                    <a:pt x="1081574" y="540657"/>
                  </a:lnTo>
                  <a:lnTo>
                    <a:pt x="0" y="540657"/>
                  </a:lnTo>
                  <a:lnTo>
                    <a:pt x="0" y="0"/>
                  </a:lnTo>
                  <a:close/>
                </a:path>
              </a:pathLst>
            </a:custGeom>
            <a:noFill/>
            <a:ln>
              <a:noFill/>
            </a:ln>
          </p:spPr>
          <p:txBody>
            <a:bodyPr lIns="10160" tIns="10160" rIns="10160" bIns="10160" anchor="ctr"/>
            <a:lstStyle>
              <a:lvl1pPr defTabSz="711200">
                <a:defRPr>
                  <a:solidFill>
                    <a:schemeClr val="tx1"/>
                  </a:solidFill>
                  <a:latin typeface="Arial" panose="020B0604020202020204" pitchFamily="34" charset="0"/>
                  <a:ea typeface="微软雅黑" panose="020B0503020204020204" pitchFamily="34" charset="-122"/>
                </a:defRPr>
              </a:lvl1pPr>
              <a:lvl2pPr marL="742950" indent="-285750" defTabSz="711200">
                <a:defRPr>
                  <a:solidFill>
                    <a:schemeClr val="tx1"/>
                  </a:solidFill>
                  <a:latin typeface="Arial" panose="020B0604020202020204" pitchFamily="34" charset="0"/>
                  <a:ea typeface="微软雅黑" panose="020B0503020204020204" pitchFamily="34" charset="-122"/>
                </a:defRPr>
              </a:lvl2pPr>
              <a:lvl3pPr marL="1143000" indent="-228600" defTabSz="711200">
                <a:defRPr>
                  <a:solidFill>
                    <a:schemeClr val="tx1"/>
                  </a:solidFill>
                  <a:latin typeface="Arial" panose="020B0604020202020204" pitchFamily="34" charset="0"/>
                  <a:ea typeface="微软雅黑" panose="020B0503020204020204" pitchFamily="34" charset="-122"/>
                </a:defRPr>
              </a:lvl3pPr>
              <a:lvl4pPr marL="1600200" indent="-228600" defTabSz="711200">
                <a:defRPr>
                  <a:solidFill>
                    <a:schemeClr val="tx1"/>
                  </a:solidFill>
                  <a:latin typeface="Arial" panose="020B0604020202020204" pitchFamily="34" charset="0"/>
                  <a:ea typeface="微软雅黑" panose="020B0503020204020204" pitchFamily="34" charset="-122"/>
                </a:defRPr>
              </a:lvl4pPr>
              <a:lvl5pPr marL="2057400" indent="-228600" defTabSz="711200">
                <a:defRPr>
                  <a:solidFill>
                    <a:schemeClr val="tx1"/>
                  </a:solidFill>
                  <a:latin typeface="Arial" panose="020B0604020202020204" pitchFamily="34" charset="0"/>
                  <a:ea typeface="微软雅黑" panose="020B0503020204020204" pitchFamily="34" charset="-122"/>
                </a:defRPr>
              </a:lvl5pPr>
              <a:lvl6pPr marL="2514600" indent="-228600" defTabSz="711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711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711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711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90000"/>
                </a:lnSpc>
                <a:spcAft>
                  <a:spcPct val="35000"/>
                </a:spcAft>
                <a:buFont typeface="Arial" panose="020B0604020202020204" pitchFamily="34" charset="0"/>
                <a:buNone/>
                <a:defRPr/>
              </a:pPr>
              <a:r>
                <a:rPr lang="zh-CN" altLang="en-US" sz="2400" dirty="0">
                  <a:solidFill>
                    <a:srgbClr val="000000"/>
                  </a:solidFill>
                  <a:latin typeface="+mj-ea"/>
                  <a:ea typeface="+mj-ea"/>
                  <a:sym typeface="楷体体"/>
                </a:rPr>
                <a:t>必须坚持马克思主义的</a:t>
              </a:r>
              <a:r>
                <a:rPr lang="zh-CN" altLang="en-US" sz="2400" dirty="0">
                  <a:solidFill>
                    <a:srgbClr val="FF0000"/>
                  </a:solidFill>
                  <a:latin typeface="+mj-ea"/>
                  <a:ea typeface="+mj-ea"/>
                  <a:sym typeface="楷体体"/>
                </a:rPr>
                <a:t>科学态度</a:t>
              </a:r>
            </a:p>
          </p:txBody>
        </p:sp>
        <p:sp>
          <p:nvSpPr>
            <p:cNvPr id="38919" name="任意多边形 20"/>
            <p:cNvSpPr>
              <a:spLocks noChangeArrowheads="1"/>
            </p:cNvSpPr>
            <p:nvPr/>
          </p:nvSpPr>
          <p:spPr bwMode="auto">
            <a:xfrm>
              <a:off x="3911700" y="4009951"/>
              <a:ext cx="1274571" cy="1703320"/>
            </a:xfrm>
            <a:custGeom>
              <a:avLst/>
              <a:gdLst>
                <a:gd name="T0" fmla="*/ 0 w 1081574"/>
                <a:gd name="T1" fmla="*/ 0 h 540657"/>
                <a:gd name="T2" fmla="*/ 9168442 w 1081574"/>
                <a:gd name="T3" fmla="*/ 0 h 540657"/>
                <a:gd name="T4" fmla="*/ 9168442 w 1081574"/>
                <a:gd name="T5" fmla="*/ 5655923 h 540657"/>
                <a:gd name="T6" fmla="*/ 0 w 1081574"/>
                <a:gd name="T7" fmla="*/ 5655923 h 540657"/>
                <a:gd name="T8" fmla="*/ 0 w 1081574"/>
                <a:gd name="T9" fmla="*/ 0 h 540657"/>
                <a:gd name="T10" fmla="*/ 0 60000 65536"/>
                <a:gd name="T11" fmla="*/ 0 60000 65536"/>
                <a:gd name="T12" fmla="*/ 0 60000 65536"/>
                <a:gd name="T13" fmla="*/ 0 60000 65536"/>
                <a:gd name="T14" fmla="*/ 0 60000 65536"/>
                <a:gd name="T15" fmla="*/ 0 w 1081574"/>
                <a:gd name="T16" fmla="*/ 0 h 540657"/>
                <a:gd name="T17" fmla="*/ 1081574 w 1081574"/>
                <a:gd name="T18" fmla="*/ 540657 h 540657"/>
              </a:gdLst>
              <a:ahLst/>
              <a:cxnLst>
                <a:cxn ang="T10">
                  <a:pos x="T0" y="T1"/>
                </a:cxn>
                <a:cxn ang="T11">
                  <a:pos x="T2" y="T3"/>
                </a:cxn>
                <a:cxn ang="T12">
                  <a:pos x="T4" y="T5"/>
                </a:cxn>
                <a:cxn ang="T13">
                  <a:pos x="T6" y="T7"/>
                </a:cxn>
                <a:cxn ang="T14">
                  <a:pos x="T8" y="T9"/>
                </a:cxn>
              </a:cxnLst>
              <a:rect l="T15" t="T16" r="T17" b="T18"/>
              <a:pathLst>
                <a:path w="1081574" h="540657">
                  <a:moveTo>
                    <a:pt x="0" y="0"/>
                  </a:moveTo>
                  <a:lnTo>
                    <a:pt x="1081574" y="0"/>
                  </a:lnTo>
                  <a:lnTo>
                    <a:pt x="1081574" y="540657"/>
                  </a:lnTo>
                  <a:lnTo>
                    <a:pt x="0" y="540657"/>
                  </a:lnTo>
                  <a:lnTo>
                    <a:pt x="0" y="0"/>
                  </a:lnTo>
                  <a:close/>
                </a:path>
              </a:pathLst>
            </a:custGeom>
            <a:noFill/>
            <a:ln>
              <a:noFill/>
            </a:ln>
          </p:spPr>
          <p:txBody>
            <a:bodyPr lIns="10160" tIns="10160" rIns="10160" bIns="10160" anchor="ctr"/>
            <a:lstStyle>
              <a:lvl1pPr defTabSz="711200">
                <a:defRPr>
                  <a:solidFill>
                    <a:schemeClr val="tx1"/>
                  </a:solidFill>
                  <a:latin typeface="Arial" panose="020B0604020202020204" pitchFamily="34" charset="0"/>
                  <a:ea typeface="微软雅黑" panose="020B0503020204020204" pitchFamily="34" charset="-122"/>
                </a:defRPr>
              </a:lvl1pPr>
              <a:lvl2pPr marL="742950" indent="-285750" defTabSz="711200">
                <a:defRPr>
                  <a:solidFill>
                    <a:schemeClr val="tx1"/>
                  </a:solidFill>
                  <a:latin typeface="Arial" panose="020B0604020202020204" pitchFamily="34" charset="0"/>
                  <a:ea typeface="微软雅黑" panose="020B0503020204020204" pitchFamily="34" charset="-122"/>
                </a:defRPr>
              </a:lvl2pPr>
              <a:lvl3pPr marL="1143000" indent="-228600" defTabSz="711200">
                <a:defRPr>
                  <a:solidFill>
                    <a:schemeClr val="tx1"/>
                  </a:solidFill>
                  <a:latin typeface="Arial" panose="020B0604020202020204" pitchFamily="34" charset="0"/>
                  <a:ea typeface="微软雅黑" panose="020B0503020204020204" pitchFamily="34" charset="-122"/>
                </a:defRPr>
              </a:lvl3pPr>
              <a:lvl4pPr marL="1600200" indent="-228600" defTabSz="711200">
                <a:defRPr>
                  <a:solidFill>
                    <a:schemeClr val="tx1"/>
                  </a:solidFill>
                  <a:latin typeface="Arial" panose="020B0604020202020204" pitchFamily="34" charset="0"/>
                  <a:ea typeface="微软雅黑" panose="020B0503020204020204" pitchFamily="34" charset="-122"/>
                </a:defRPr>
              </a:lvl4pPr>
              <a:lvl5pPr marL="2057400" indent="-228600" defTabSz="711200">
                <a:defRPr>
                  <a:solidFill>
                    <a:schemeClr val="tx1"/>
                  </a:solidFill>
                  <a:latin typeface="Arial" panose="020B0604020202020204" pitchFamily="34" charset="0"/>
                  <a:ea typeface="微软雅黑" panose="020B0503020204020204" pitchFamily="34" charset="-122"/>
                </a:defRPr>
              </a:lvl5pPr>
              <a:lvl6pPr marL="2514600" indent="-228600" defTabSz="711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711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711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711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90000"/>
                </a:lnSpc>
                <a:spcAft>
                  <a:spcPct val="35000"/>
                </a:spcAft>
                <a:buFont typeface="Arial" panose="020B0604020202020204" pitchFamily="34" charset="0"/>
                <a:buNone/>
                <a:defRPr/>
              </a:pPr>
              <a:r>
                <a:rPr lang="zh-CN" altLang="en-US" sz="2400" dirty="0">
                  <a:solidFill>
                    <a:srgbClr val="000000"/>
                  </a:solidFill>
                  <a:latin typeface="+mj-ea"/>
                  <a:ea typeface="+mj-ea"/>
                  <a:sym typeface="楷体体"/>
                </a:rPr>
                <a:t>必须以当时当地的</a:t>
              </a:r>
              <a:r>
                <a:rPr lang="zh-CN" altLang="en-US" sz="2400" dirty="0">
                  <a:solidFill>
                    <a:srgbClr val="FF0000"/>
                  </a:solidFill>
                  <a:latin typeface="+mj-ea"/>
                  <a:ea typeface="+mj-ea"/>
                  <a:sym typeface="楷体体"/>
                </a:rPr>
                <a:t>历史条件</a:t>
              </a:r>
              <a:r>
                <a:rPr lang="zh-CN" altLang="en-US" sz="2400" dirty="0">
                  <a:solidFill>
                    <a:srgbClr val="000000"/>
                  </a:solidFill>
                  <a:latin typeface="+mj-ea"/>
                  <a:ea typeface="+mj-ea"/>
                  <a:sym typeface="楷体体"/>
                </a:rPr>
                <a:t>为转移</a:t>
              </a:r>
            </a:p>
          </p:txBody>
        </p:sp>
        <p:sp>
          <p:nvSpPr>
            <p:cNvPr id="38921" name="任意多边形 22"/>
            <p:cNvSpPr>
              <a:spLocks noChangeArrowheads="1"/>
            </p:cNvSpPr>
            <p:nvPr/>
          </p:nvSpPr>
          <p:spPr bwMode="auto">
            <a:xfrm>
              <a:off x="6195769" y="2778100"/>
              <a:ext cx="1184097" cy="1862064"/>
            </a:xfrm>
            <a:custGeom>
              <a:avLst/>
              <a:gdLst>
                <a:gd name="T0" fmla="*/ 0 w 1081574"/>
                <a:gd name="T1" fmla="*/ 0 h 540657"/>
                <a:gd name="T2" fmla="*/ 3516936 w 1081574"/>
                <a:gd name="T3" fmla="*/ 0 h 540657"/>
                <a:gd name="T4" fmla="*/ 3516936 w 1081574"/>
                <a:gd name="T5" fmla="*/ 5655923 h 540657"/>
                <a:gd name="T6" fmla="*/ 0 w 1081574"/>
                <a:gd name="T7" fmla="*/ 5655923 h 540657"/>
                <a:gd name="T8" fmla="*/ 0 w 1081574"/>
                <a:gd name="T9" fmla="*/ 0 h 540657"/>
                <a:gd name="T10" fmla="*/ 0 60000 65536"/>
                <a:gd name="T11" fmla="*/ 0 60000 65536"/>
                <a:gd name="T12" fmla="*/ 0 60000 65536"/>
                <a:gd name="T13" fmla="*/ 0 60000 65536"/>
                <a:gd name="T14" fmla="*/ 0 60000 65536"/>
                <a:gd name="T15" fmla="*/ 0 w 1081574"/>
                <a:gd name="T16" fmla="*/ 0 h 540657"/>
                <a:gd name="T17" fmla="*/ 1081574 w 1081574"/>
                <a:gd name="T18" fmla="*/ 540657 h 540657"/>
              </a:gdLst>
              <a:ahLst/>
              <a:cxnLst>
                <a:cxn ang="T10">
                  <a:pos x="T0" y="T1"/>
                </a:cxn>
                <a:cxn ang="T11">
                  <a:pos x="T2" y="T3"/>
                </a:cxn>
                <a:cxn ang="T12">
                  <a:pos x="T4" y="T5"/>
                </a:cxn>
                <a:cxn ang="T13">
                  <a:pos x="T6" y="T7"/>
                </a:cxn>
                <a:cxn ang="T14">
                  <a:pos x="T8" y="T9"/>
                </a:cxn>
              </a:cxnLst>
              <a:rect l="T15" t="T16" r="T17" b="T18"/>
              <a:pathLst>
                <a:path w="1081574" h="540657">
                  <a:moveTo>
                    <a:pt x="0" y="0"/>
                  </a:moveTo>
                  <a:lnTo>
                    <a:pt x="1081574" y="0"/>
                  </a:lnTo>
                  <a:lnTo>
                    <a:pt x="1081574" y="540657"/>
                  </a:lnTo>
                  <a:lnTo>
                    <a:pt x="0" y="540657"/>
                  </a:lnTo>
                  <a:lnTo>
                    <a:pt x="0" y="0"/>
                  </a:lnTo>
                  <a:close/>
                </a:path>
              </a:pathLst>
            </a:custGeom>
            <a:noFill/>
            <a:ln>
              <a:noFill/>
            </a:ln>
          </p:spPr>
          <p:txBody>
            <a:bodyPr lIns="10160" tIns="10160" rIns="10160" bIns="10160" anchor="ctr"/>
            <a:lstStyle>
              <a:lvl1pPr defTabSz="711200">
                <a:defRPr>
                  <a:solidFill>
                    <a:schemeClr val="tx1"/>
                  </a:solidFill>
                  <a:latin typeface="Arial" panose="020B0604020202020204" pitchFamily="34" charset="0"/>
                  <a:ea typeface="微软雅黑" panose="020B0503020204020204" pitchFamily="34" charset="-122"/>
                </a:defRPr>
              </a:lvl1pPr>
              <a:lvl2pPr marL="742950" indent="-285750" defTabSz="711200">
                <a:defRPr>
                  <a:solidFill>
                    <a:schemeClr val="tx1"/>
                  </a:solidFill>
                  <a:latin typeface="Arial" panose="020B0604020202020204" pitchFamily="34" charset="0"/>
                  <a:ea typeface="微软雅黑" panose="020B0503020204020204" pitchFamily="34" charset="-122"/>
                </a:defRPr>
              </a:lvl2pPr>
              <a:lvl3pPr marL="1143000" indent="-228600" defTabSz="711200">
                <a:defRPr>
                  <a:solidFill>
                    <a:schemeClr val="tx1"/>
                  </a:solidFill>
                  <a:latin typeface="Arial" panose="020B0604020202020204" pitchFamily="34" charset="0"/>
                  <a:ea typeface="微软雅黑" panose="020B0503020204020204" pitchFamily="34" charset="-122"/>
                </a:defRPr>
              </a:lvl3pPr>
              <a:lvl4pPr marL="1600200" indent="-228600" defTabSz="711200">
                <a:defRPr>
                  <a:solidFill>
                    <a:schemeClr val="tx1"/>
                  </a:solidFill>
                  <a:latin typeface="Arial" panose="020B0604020202020204" pitchFamily="34" charset="0"/>
                  <a:ea typeface="微软雅黑" panose="020B0503020204020204" pitchFamily="34" charset="-122"/>
                </a:defRPr>
              </a:lvl4pPr>
              <a:lvl5pPr marL="2057400" indent="-228600" defTabSz="711200">
                <a:defRPr>
                  <a:solidFill>
                    <a:schemeClr val="tx1"/>
                  </a:solidFill>
                  <a:latin typeface="Arial" panose="020B0604020202020204" pitchFamily="34" charset="0"/>
                  <a:ea typeface="微软雅黑" panose="020B0503020204020204" pitchFamily="34" charset="-122"/>
                </a:defRPr>
              </a:lvl5pPr>
              <a:lvl6pPr marL="2514600" indent="-228600" defTabSz="711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711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711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711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90000"/>
                </a:lnSpc>
                <a:spcAft>
                  <a:spcPct val="35000"/>
                </a:spcAft>
                <a:buFont typeface="Arial" panose="020B0604020202020204" pitchFamily="34" charset="0"/>
                <a:buNone/>
                <a:defRPr/>
              </a:pPr>
              <a:r>
                <a:rPr lang="zh-CN" altLang="en-US" sz="2400" dirty="0">
                  <a:solidFill>
                    <a:srgbClr val="000000"/>
                  </a:solidFill>
                  <a:latin typeface="+mj-ea"/>
                  <a:ea typeface="+mj-ea"/>
                  <a:sym typeface="楷体体"/>
                </a:rPr>
                <a:t>必须</a:t>
              </a:r>
              <a:r>
                <a:rPr lang="zh-CN" altLang="en-US" sz="2400" dirty="0">
                  <a:solidFill>
                    <a:srgbClr val="FF0000"/>
                  </a:solidFill>
                  <a:latin typeface="+mj-ea"/>
                  <a:ea typeface="+mj-ea"/>
                  <a:sym typeface="楷体体"/>
                </a:rPr>
                <a:t>充分吸收人类一切文明</a:t>
              </a:r>
              <a:r>
                <a:rPr lang="zh-CN" altLang="en-US" sz="2400" dirty="0">
                  <a:solidFill>
                    <a:srgbClr val="000000"/>
                  </a:solidFill>
                  <a:latin typeface="+mj-ea"/>
                  <a:ea typeface="+mj-ea"/>
                  <a:sym typeface="楷体体"/>
                </a:rPr>
                <a:t>成果</a:t>
              </a:r>
            </a:p>
          </p:txBody>
        </p:sp>
      </p:grpSp>
      <p:sp>
        <p:nvSpPr>
          <p:cNvPr id="11" name="文本框 10"/>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二、社会主义发展道路的多样性</a:t>
            </a:r>
          </a:p>
        </p:txBody>
      </p:sp>
    </p:spTree>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 name="圆角矩形 15"/>
          <p:cNvSpPr/>
          <p:nvPr/>
        </p:nvSpPr>
        <p:spPr bwMode="auto">
          <a:xfrm>
            <a:off x="382588" y="1336675"/>
            <a:ext cx="7313612"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在实践中开拓前进是社会主义事业发展的必然要求</a:t>
            </a:r>
          </a:p>
        </p:txBody>
      </p:sp>
      <p:sp>
        <p:nvSpPr>
          <p:cNvPr id="12" name="文本框 11"/>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三、社会主义在实践探索中开拓前进</a:t>
            </a:r>
          </a:p>
        </p:txBody>
      </p:sp>
      <p:grpSp>
        <p:nvGrpSpPr>
          <p:cNvPr id="38916" name="组合 3"/>
          <p:cNvGrpSpPr>
            <a:grpSpLocks/>
          </p:cNvGrpSpPr>
          <p:nvPr/>
        </p:nvGrpSpPr>
        <p:grpSpPr bwMode="auto">
          <a:xfrm>
            <a:off x="3798888" y="2192338"/>
            <a:ext cx="5043487" cy="4162425"/>
            <a:chOff x="3888293" y="1896503"/>
            <a:chExt cx="5042975" cy="4163350"/>
          </a:xfrm>
        </p:grpSpPr>
        <p:sp>
          <p:nvSpPr>
            <p:cNvPr id="39939" name="流程图: 联系 3"/>
            <p:cNvSpPr>
              <a:spLocks noChangeArrowheads="1"/>
            </p:cNvSpPr>
            <p:nvPr/>
          </p:nvSpPr>
          <p:spPr bwMode="auto">
            <a:xfrm>
              <a:off x="4724820" y="2514177"/>
              <a:ext cx="3071501" cy="3070907"/>
            </a:xfrm>
            <a:prstGeom prst="flowChartConnector">
              <a:avLst/>
            </a:prstGeom>
            <a:solidFill>
              <a:srgbClr val="BFBFBF">
                <a:alpha val="34117"/>
              </a:srgbClr>
            </a:solidFill>
            <a:ln>
              <a:noFill/>
            </a:ln>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10000"/>
                </a:lnSpc>
                <a:buFont typeface="Arial" panose="020B0604020202020204" pitchFamily="34" charset="0"/>
                <a:buNone/>
                <a:defRPr/>
              </a:pPr>
              <a:endParaRPr lang="zh-CN" altLang="en-US" sz="2000">
                <a:latin typeface="+mj-ea"/>
                <a:ea typeface="+mj-ea"/>
              </a:endParaRPr>
            </a:p>
          </p:txBody>
        </p:sp>
        <p:sp>
          <p:nvSpPr>
            <p:cNvPr id="39942" name="任意多边形 8"/>
            <p:cNvSpPr>
              <a:spLocks noChangeArrowheads="1"/>
            </p:cNvSpPr>
            <p:nvPr/>
          </p:nvSpPr>
          <p:spPr bwMode="auto">
            <a:xfrm>
              <a:off x="5405789" y="1896503"/>
              <a:ext cx="2006396" cy="2010222"/>
            </a:xfrm>
            <a:custGeom>
              <a:avLst/>
              <a:gdLst>
                <a:gd name="T0" fmla="*/ 0 w 1857806"/>
                <a:gd name="T1" fmla="*/ 91266 h 1857806"/>
                <a:gd name="T2" fmla="*/ 90153 w 1857806"/>
                <a:gd name="T3" fmla="*/ 0 h 1857806"/>
                <a:gd name="T4" fmla="*/ 180306 w 1857806"/>
                <a:gd name="T5" fmla="*/ 91266 h 1857806"/>
                <a:gd name="T6" fmla="*/ 90153 w 1857806"/>
                <a:gd name="T7" fmla="*/ 182532 h 1857806"/>
                <a:gd name="T8" fmla="*/ 0 w 1857806"/>
                <a:gd name="T9" fmla="*/ 91266 h 1857806"/>
                <a:gd name="T10" fmla="*/ 0 60000 65536"/>
                <a:gd name="T11" fmla="*/ 0 60000 65536"/>
                <a:gd name="T12" fmla="*/ 0 60000 65536"/>
                <a:gd name="T13" fmla="*/ 0 60000 65536"/>
                <a:gd name="T14" fmla="*/ 0 60000 65536"/>
                <a:gd name="T15" fmla="*/ 0 w 1857806"/>
                <a:gd name="T16" fmla="*/ 0 h 1857806"/>
                <a:gd name="T17" fmla="*/ 1857806 w 1857806"/>
                <a:gd name="T18" fmla="*/ 1857806 h 1857806"/>
              </a:gdLst>
              <a:ahLst/>
              <a:cxnLst>
                <a:cxn ang="T10">
                  <a:pos x="T0" y="T1"/>
                </a:cxn>
                <a:cxn ang="T11">
                  <a:pos x="T2" y="T3"/>
                </a:cxn>
                <a:cxn ang="T12">
                  <a:pos x="T4" y="T5"/>
                </a:cxn>
                <a:cxn ang="T13">
                  <a:pos x="T6" y="T7"/>
                </a:cxn>
                <a:cxn ang="T14">
                  <a:pos x="T8" y="T9"/>
                </a:cxn>
              </a:cxnLst>
              <a:rect l="T15" t="T16" r="T17" b="T18"/>
              <a:pathLst>
                <a:path w="1857806" h="1857806">
                  <a:moveTo>
                    <a:pt x="0" y="928903"/>
                  </a:moveTo>
                  <a:cubicBezTo>
                    <a:pt x="0" y="415884"/>
                    <a:pt x="415884" y="0"/>
                    <a:pt x="928903" y="0"/>
                  </a:cubicBezTo>
                  <a:cubicBezTo>
                    <a:pt x="1441922" y="0"/>
                    <a:pt x="1857806" y="415884"/>
                    <a:pt x="1857806" y="928903"/>
                  </a:cubicBezTo>
                  <a:cubicBezTo>
                    <a:pt x="1857806" y="1441922"/>
                    <a:pt x="1441922" y="1857806"/>
                    <a:pt x="928903" y="1857806"/>
                  </a:cubicBezTo>
                  <a:cubicBezTo>
                    <a:pt x="415884" y="1857806"/>
                    <a:pt x="0" y="1441922"/>
                    <a:pt x="0" y="928903"/>
                  </a:cubicBezTo>
                  <a:close/>
                </a:path>
              </a:pathLst>
            </a:custGeom>
            <a:solidFill>
              <a:schemeClr val="accent4">
                <a:lumMod val="40000"/>
                <a:lumOff val="60000"/>
                <a:alpha val="70000"/>
              </a:schemeClr>
            </a:solidFill>
            <a:ln w="12700">
              <a:solidFill>
                <a:srgbClr val="FFFFFF"/>
              </a:solidFill>
              <a:miter lim="800000"/>
              <a:headEnd/>
              <a:tailEnd/>
            </a:ln>
          </p:spPr>
          <p:txBody>
            <a:bodyPr lIns="180000" tIns="180000" rIns="180000" bIns="180000" anchor="ctr"/>
            <a:lstStyle>
              <a:lvl1pPr defTabSz="800100">
                <a:defRPr>
                  <a:solidFill>
                    <a:schemeClr val="tx1"/>
                  </a:solidFill>
                  <a:latin typeface="Arial" panose="020B0604020202020204" pitchFamily="34" charset="0"/>
                  <a:ea typeface="微软雅黑" panose="020B0503020204020204" pitchFamily="34" charset="-122"/>
                </a:defRPr>
              </a:lvl1pPr>
              <a:lvl2pPr marL="742950" indent="-285750" defTabSz="800100">
                <a:defRPr>
                  <a:solidFill>
                    <a:schemeClr val="tx1"/>
                  </a:solidFill>
                  <a:latin typeface="Arial" panose="020B0604020202020204" pitchFamily="34" charset="0"/>
                  <a:ea typeface="微软雅黑" panose="020B0503020204020204" pitchFamily="34" charset="-122"/>
                </a:defRPr>
              </a:lvl2pPr>
              <a:lvl3pPr marL="1143000" indent="-228600" defTabSz="800100">
                <a:defRPr>
                  <a:solidFill>
                    <a:schemeClr val="tx1"/>
                  </a:solidFill>
                  <a:latin typeface="Arial" panose="020B0604020202020204" pitchFamily="34" charset="0"/>
                  <a:ea typeface="微软雅黑" panose="020B0503020204020204" pitchFamily="34" charset="-122"/>
                </a:defRPr>
              </a:lvl3pPr>
              <a:lvl4pPr marL="1600200" indent="-228600" defTabSz="800100">
                <a:defRPr>
                  <a:solidFill>
                    <a:schemeClr val="tx1"/>
                  </a:solidFill>
                  <a:latin typeface="Arial" panose="020B0604020202020204" pitchFamily="34" charset="0"/>
                  <a:ea typeface="微软雅黑" panose="020B0503020204020204" pitchFamily="34" charset="-122"/>
                </a:defRPr>
              </a:lvl4pPr>
              <a:lvl5pPr marL="2057400" indent="-228600" defTabSz="800100">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10000"/>
                </a:lnSpc>
                <a:spcAft>
                  <a:spcPct val="35000"/>
                </a:spcAft>
                <a:buFont typeface="Arial" panose="020B0604020202020204" pitchFamily="34" charset="0"/>
                <a:buNone/>
                <a:defRPr/>
              </a:pPr>
              <a:r>
                <a:rPr lang="zh-CN" altLang="en-US" sz="2000" dirty="0">
                  <a:latin typeface="+mj-ea"/>
                  <a:ea typeface="+mj-ea"/>
                </a:rPr>
                <a:t>社会主义是亿万人民群众的伟大实践</a:t>
              </a:r>
            </a:p>
          </p:txBody>
        </p:sp>
        <p:sp>
          <p:nvSpPr>
            <p:cNvPr id="39943" name="任意多边形 9"/>
            <p:cNvSpPr>
              <a:spLocks noChangeArrowheads="1"/>
            </p:cNvSpPr>
            <p:nvPr/>
          </p:nvSpPr>
          <p:spPr bwMode="auto">
            <a:xfrm>
              <a:off x="6921697" y="2852197"/>
              <a:ext cx="2009571" cy="2008634"/>
            </a:xfrm>
            <a:custGeom>
              <a:avLst/>
              <a:gdLst>
                <a:gd name="T0" fmla="*/ 0 w 1857806"/>
                <a:gd name="T1" fmla="*/ 90153 h 1857806"/>
                <a:gd name="T2" fmla="*/ 91266 w 1857806"/>
                <a:gd name="T3" fmla="*/ 0 h 1857806"/>
                <a:gd name="T4" fmla="*/ 182532 w 1857806"/>
                <a:gd name="T5" fmla="*/ 90153 h 1857806"/>
                <a:gd name="T6" fmla="*/ 91266 w 1857806"/>
                <a:gd name="T7" fmla="*/ 180306 h 1857806"/>
                <a:gd name="T8" fmla="*/ 0 w 1857806"/>
                <a:gd name="T9" fmla="*/ 90153 h 1857806"/>
                <a:gd name="T10" fmla="*/ 0 60000 65536"/>
                <a:gd name="T11" fmla="*/ 0 60000 65536"/>
                <a:gd name="T12" fmla="*/ 0 60000 65536"/>
                <a:gd name="T13" fmla="*/ 0 60000 65536"/>
                <a:gd name="T14" fmla="*/ 0 60000 65536"/>
                <a:gd name="T15" fmla="*/ 0 w 1857806"/>
                <a:gd name="T16" fmla="*/ 0 h 1857806"/>
                <a:gd name="T17" fmla="*/ 1857806 w 1857806"/>
                <a:gd name="T18" fmla="*/ 1857806 h 1857806"/>
              </a:gdLst>
              <a:ahLst/>
              <a:cxnLst>
                <a:cxn ang="T10">
                  <a:pos x="T0" y="T1"/>
                </a:cxn>
                <a:cxn ang="T11">
                  <a:pos x="T2" y="T3"/>
                </a:cxn>
                <a:cxn ang="T12">
                  <a:pos x="T4" y="T5"/>
                </a:cxn>
                <a:cxn ang="T13">
                  <a:pos x="T6" y="T7"/>
                </a:cxn>
                <a:cxn ang="T14">
                  <a:pos x="T8" y="T9"/>
                </a:cxn>
              </a:cxnLst>
              <a:rect l="T15" t="T16" r="T17" b="T18"/>
              <a:pathLst>
                <a:path w="1857806" h="1857806">
                  <a:moveTo>
                    <a:pt x="0" y="928903"/>
                  </a:moveTo>
                  <a:cubicBezTo>
                    <a:pt x="0" y="415884"/>
                    <a:pt x="415884" y="0"/>
                    <a:pt x="928903" y="0"/>
                  </a:cubicBezTo>
                  <a:cubicBezTo>
                    <a:pt x="1441922" y="0"/>
                    <a:pt x="1857806" y="415884"/>
                    <a:pt x="1857806" y="928903"/>
                  </a:cubicBezTo>
                  <a:cubicBezTo>
                    <a:pt x="1857806" y="1441922"/>
                    <a:pt x="1441922" y="1857806"/>
                    <a:pt x="928903" y="1857806"/>
                  </a:cubicBezTo>
                  <a:cubicBezTo>
                    <a:pt x="415884" y="1857806"/>
                    <a:pt x="0" y="1441922"/>
                    <a:pt x="0" y="928903"/>
                  </a:cubicBezTo>
                  <a:close/>
                </a:path>
              </a:pathLst>
            </a:custGeom>
            <a:solidFill>
              <a:srgbClr val="92D050">
                <a:alpha val="50195"/>
              </a:srgbClr>
            </a:solidFill>
            <a:ln w="12700">
              <a:solidFill>
                <a:srgbClr val="FFFFFF"/>
              </a:solidFill>
              <a:miter lim="800000"/>
              <a:headEnd/>
              <a:tailEnd/>
            </a:ln>
          </p:spPr>
          <p:txBody>
            <a:bodyPr lIns="180000" tIns="180000" rIns="180000" bIns="180000" anchor="ctr"/>
            <a:lstStyle>
              <a:lvl1pPr defTabSz="800100">
                <a:defRPr>
                  <a:solidFill>
                    <a:schemeClr val="tx1"/>
                  </a:solidFill>
                  <a:latin typeface="Arial" panose="020B0604020202020204" pitchFamily="34" charset="0"/>
                  <a:ea typeface="微软雅黑" panose="020B0503020204020204" pitchFamily="34" charset="-122"/>
                </a:defRPr>
              </a:lvl1pPr>
              <a:lvl2pPr marL="742950" indent="-285750" defTabSz="800100">
                <a:defRPr>
                  <a:solidFill>
                    <a:schemeClr val="tx1"/>
                  </a:solidFill>
                  <a:latin typeface="Arial" panose="020B0604020202020204" pitchFamily="34" charset="0"/>
                  <a:ea typeface="微软雅黑" panose="020B0503020204020204" pitchFamily="34" charset="-122"/>
                </a:defRPr>
              </a:lvl2pPr>
              <a:lvl3pPr marL="1143000" indent="-228600" defTabSz="800100">
                <a:defRPr>
                  <a:solidFill>
                    <a:schemeClr val="tx1"/>
                  </a:solidFill>
                  <a:latin typeface="Arial" panose="020B0604020202020204" pitchFamily="34" charset="0"/>
                  <a:ea typeface="微软雅黑" panose="020B0503020204020204" pitchFamily="34" charset="-122"/>
                </a:defRPr>
              </a:lvl3pPr>
              <a:lvl4pPr marL="1600200" indent="-228600" defTabSz="800100">
                <a:defRPr>
                  <a:solidFill>
                    <a:schemeClr val="tx1"/>
                  </a:solidFill>
                  <a:latin typeface="Arial" panose="020B0604020202020204" pitchFamily="34" charset="0"/>
                  <a:ea typeface="微软雅黑" panose="020B0503020204020204" pitchFamily="34" charset="-122"/>
                </a:defRPr>
              </a:lvl4pPr>
              <a:lvl5pPr marL="2057400" indent="-228600" defTabSz="800100">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10000"/>
                </a:lnSpc>
                <a:spcAft>
                  <a:spcPct val="35000"/>
                </a:spcAft>
                <a:buFont typeface="Arial" panose="020B0604020202020204" pitchFamily="34" charset="0"/>
                <a:buNone/>
                <a:defRPr/>
              </a:pPr>
              <a:r>
                <a:rPr lang="zh-CN" altLang="en-US" sz="2000" dirty="0">
                  <a:latin typeface="+mj-ea"/>
                  <a:ea typeface="+mj-ea"/>
                </a:rPr>
                <a:t>实践探索中出现某种曲折并不改变社会主义的前进趋势</a:t>
              </a:r>
            </a:p>
          </p:txBody>
        </p:sp>
        <p:sp>
          <p:nvSpPr>
            <p:cNvPr id="39944" name="任意多边形 10"/>
            <p:cNvSpPr>
              <a:spLocks noChangeArrowheads="1"/>
            </p:cNvSpPr>
            <p:nvPr/>
          </p:nvSpPr>
          <p:spPr bwMode="auto">
            <a:xfrm>
              <a:off x="3888293" y="3047696"/>
              <a:ext cx="2009571" cy="2007046"/>
            </a:xfrm>
            <a:custGeom>
              <a:avLst/>
              <a:gdLst>
                <a:gd name="T0" fmla="*/ 0 w 1857806"/>
                <a:gd name="T1" fmla="*/ 90153 h 1857806"/>
                <a:gd name="T2" fmla="*/ 91265 w 1857806"/>
                <a:gd name="T3" fmla="*/ 0 h 1857806"/>
                <a:gd name="T4" fmla="*/ 182531 w 1857806"/>
                <a:gd name="T5" fmla="*/ 90153 h 1857806"/>
                <a:gd name="T6" fmla="*/ 91265 w 1857806"/>
                <a:gd name="T7" fmla="*/ 180306 h 1857806"/>
                <a:gd name="T8" fmla="*/ 0 w 1857806"/>
                <a:gd name="T9" fmla="*/ 90153 h 1857806"/>
                <a:gd name="T10" fmla="*/ 0 60000 65536"/>
                <a:gd name="T11" fmla="*/ 0 60000 65536"/>
                <a:gd name="T12" fmla="*/ 0 60000 65536"/>
                <a:gd name="T13" fmla="*/ 0 60000 65536"/>
                <a:gd name="T14" fmla="*/ 0 60000 65536"/>
                <a:gd name="T15" fmla="*/ 0 w 1857806"/>
                <a:gd name="T16" fmla="*/ 0 h 1857806"/>
                <a:gd name="T17" fmla="*/ 1857806 w 1857806"/>
                <a:gd name="T18" fmla="*/ 1857806 h 1857806"/>
              </a:gdLst>
              <a:ahLst/>
              <a:cxnLst>
                <a:cxn ang="T10">
                  <a:pos x="T0" y="T1"/>
                </a:cxn>
                <a:cxn ang="T11">
                  <a:pos x="T2" y="T3"/>
                </a:cxn>
                <a:cxn ang="T12">
                  <a:pos x="T4" y="T5"/>
                </a:cxn>
                <a:cxn ang="T13">
                  <a:pos x="T6" y="T7"/>
                </a:cxn>
                <a:cxn ang="T14">
                  <a:pos x="T8" y="T9"/>
                </a:cxn>
              </a:cxnLst>
              <a:rect l="T15" t="T16" r="T17" b="T18"/>
              <a:pathLst>
                <a:path w="1857806" h="1857806">
                  <a:moveTo>
                    <a:pt x="0" y="928903"/>
                  </a:moveTo>
                  <a:cubicBezTo>
                    <a:pt x="0" y="415884"/>
                    <a:pt x="415884" y="0"/>
                    <a:pt x="928903" y="0"/>
                  </a:cubicBezTo>
                  <a:cubicBezTo>
                    <a:pt x="1441922" y="0"/>
                    <a:pt x="1857806" y="415884"/>
                    <a:pt x="1857806" y="928903"/>
                  </a:cubicBezTo>
                  <a:cubicBezTo>
                    <a:pt x="1857806" y="1441922"/>
                    <a:pt x="1441922" y="1857806"/>
                    <a:pt x="928903" y="1857806"/>
                  </a:cubicBezTo>
                  <a:cubicBezTo>
                    <a:pt x="415884" y="1857806"/>
                    <a:pt x="0" y="1441922"/>
                    <a:pt x="0" y="928903"/>
                  </a:cubicBezTo>
                  <a:close/>
                </a:path>
              </a:pathLst>
            </a:custGeom>
            <a:solidFill>
              <a:srgbClr val="416AFF">
                <a:alpha val="50195"/>
              </a:srgbClr>
            </a:solidFill>
            <a:ln w="12700">
              <a:solidFill>
                <a:srgbClr val="FFFFFF"/>
              </a:solidFill>
              <a:miter lim="800000"/>
              <a:headEnd/>
              <a:tailEnd/>
            </a:ln>
          </p:spPr>
          <p:txBody>
            <a:bodyPr lIns="180000" tIns="180000" rIns="180000" bIns="180000" anchor="ctr"/>
            <a:lstStyle>
              <a:lvl1pPr defTabSz="800100">
                <a:defRPr>
                  <a:solidFill>
                    <a:schemeClr val="tx1"/>
                  </a:solidFill>
                  <a:latin typeface="Arial" panose="020B0604020202020204" pitchFamily="34" charset="0"/>
                  <a:ea typeface="微软雅黑" panose="020B0503020204020204" pitchFamily="34" charset="-122"/>
                </a:defRPr>
              </a:lvl1pPr>
              <a:lvl2pPr marL="742950" indent="-285750" defTabSz="800100">
                <a:defRPr>
                  <a:solidFill>
                    <a:schemeClr val="tx1"/>
                  </a:solidFill>
                  <a:latin typeface="Arial" panose="020B0604020202020204" pitchFamily="34" charset="0"/>
                  <a:ea typeface="微软雅黑" panose="020B0503020204020204" pitchFamily="34" charset="-122"/>
                </a:defRPr>
              </a:lvl2pPr>
              <a:lvl3pPr marL="1143000" indent="-228600" defTabSz="800100">
                <a:defRPr>
                  <a:solidFill>
                    <a:schemeClr val="tx1"/>
                  </a:solidFill>
                  <a:latin typeface="Arial" panose="020B0604020202020204" pitchFamily="34" charset="0"/>
                  <a:ea typeface="微软雅黑" panose="020B0503020204020204" pitchFamily="34" charset="-122"/>
                </a:defRPr>
              </a:lvl3pPr>
              <a:lvl4pPr marL="1600200" indent="-228600" defTabSz="800100">
                <a:defRPr>
                  <a:solidFill>
                    <a:schemeClr val="tx1"/>
                  </a:solidFill>
                  <a:latin typeface="Arial" panose="020B0604020202020204" pitchFamily="34" charset="0"/>
                  <a:ea typeface="微软雅黑" panose="020B0503020204020204" pitchFamily="34" charset="-122"/>
                </a:defRPr>
              </a:lvl4pPr>
              <a:lvl5pPr marL="2057400" indent="-228600" defTabSz="800100">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10000"/>
                </a:lnSpc>
                <a:spcAft>
                  <a:spcPct val="35000"/>
                </a:spcAft>
                <a:buFont typeface="Arial" panose="020B0604020202020204" pitchFamily="34" charset="0"/>
                <a:buNone/>
                <a:defRPr/>
              </a:pPr>
              <a:r>
                <a:rPr lang="zh-CN" altLang="en-US" sz="2000" dirty="0">
                  <a:latin typeface="+mj-ea"/>
                  <a:ea typeface="+mj-ea"/>
                </a:rPr>
                <a:t>社会主义实践是一个不断探索的过程</a:t>
              </a:r>
            </a:p>
          </p:txBody>
        </p:sp>
        <p:sp>
          <p:nvSpPr>
            <p:cNvPr id="39946" name="任意多边形 8"/>
            <p:cNvSpPr>
              <a:spLocks noChangeArrowheads="1"/>
            </p:cNvSpPr>
            <p:nvPr/>
          </p:nvSpPr>
          <p:spPr bwMode="auto">
            <a:xfrm>
              <a:off x="5385153" y="4049631"/>
              <a:ext cx="2006396" cy="2010222"/>
            </a:xfrm>
            <a:custGeom>
              <a:avLst/>
              <a:gdLst>
                <a:gd name="T0" fmla="*/ 0 w 1857806"/>
                <a:gd name="T1" fmla="*/ 91266 h 1857806"/>
                <a:gd name="T2" fmla="*/ 90153 w 1857806"/>
                <a:gd name="T3" fmla="*/ 0 h 1857806"/>
                <a:gd name="T4" fmla="*/ 180306 w 1857806"/>
                <a:gd name="T5" fmla="*/ 91266 h 1857806"/>
                <a:gd name="T6" fmla="*/ 90153 w 1857806"/>
                <a:gd name="T7" fmla="*/ 182532 h 1857806"/>
                <a:gd name="T8" fmla="*/ 0 w 1857806"/>
                <a:gd name="T9" fmla="*/ 91266 h 1857806"/>
                <a:gd name="T10" fmla="*/ 0 60000 65536"/>
                <a:gd name="T11" fmla="*/ 0 60000 65536"/>
                <a:gd name="T12" fmla="*/ 0 60000 65536"/>
                <a:gd name="T13" fmla="*/ 0 60000 65536"/>
                <a:gd name="T14" fmla="*/ 0 60000 65536"/>
                <a:gd name="T15" fmla="*/ 0 w 1857806"/>
                <a:gd name="T16" fmla="*/ 0 h 1857806"/>
                <a:gd name="T17" fmla="*/ 1857806 w 1857806"/>
                <a:gd name="T18" fmla="*/ 1857806 h 1857806"/>
              </a:gdLst>
              <a:ahLst/>
              <a:cxnLst>
                <a:cxn ang="T10">
                  <a:pos x="T0" y="T1"/>
                </a:cxn>
                <a:cxn ang="T11">
                  <a:pos x="T2" y="T3"/>
                </a:cxn>
                <a:cxn ang="T12">
                  <a:pos x="T4" y="T5"/>
                </a:cxn>
                <a:cxn ang="T13">
                  <a:pos x="T6" y="T7"/>
                </a:cxn>
                <a:cxn ang="T14">
                  <a:pos x="T8" y="T9"/>
                </a:cxn>
              </a:cxnLst>
              <a:rect l="T15" t="T16" r="T17" b="T18"/>
              <a:pathLst>
                <a:path w="1857806" h="1857806">
                  <a:moveTo>
                    <a:pt x="0" y="928903"/>
                  </a:moveTo>
                  <a:cubicBezTo>
                    <a:pt x="0" y="415884"/>
                    <a:pt x="415884" y="0"/>
                    <a:pt x="928903" y="0"/>
                  </a:cubicBezTo>
                  <a:cubicBezTo>
                    <a:pt x="1441922" y="0"/>
                    <a:pt x="1857806" y="415884"/>
                    <a:pt x="1857806" y="928903"/>
                  </a:cubicBezTo>
                  <a:cubicBezTo>
                    <a:pt x="1857806" y="1441922"/>
                    <a:pt x="1441922" y="1857806"/>
                    <a:pt x="928903" y="1857806"/>
                  </a:cubicBezTo>
                  <a:cubicBezTo>
                    <a:pt x="415884" y="1857806"/>
                    <a:pt x="0" y="1441922"/>
                    <a:pt x="0" y="928903"/>
                  </a:cubicBezTo>
                  <a:close/>
                </a:path>
              </a:pathLst>
            </a:custGeom>
            <a:solidFill>
              <a:schemeClr val="accent4">
                <a:lumMod val="40000"/>
                <a:lumOff val="60000"/>
                <a:alpha val="70000"/>
              </a:schemeClr>
            </a:solidFill>
            <a:ln w="12700">
              <a:solidFill>
                <a:srgbClr val="FFFFFF"/>
              </a:solidFill>
              <a:miter lim="800000"/>
              <a:headEnd/>
              <a:tailEnd/>
            </a:ln>
          </p:spPr>
          <p:txBody>
            <a:bodyPr lIns="180000" tIns="180000" rIns="180000" bIns="180000" anchor="ctr"/>
            <a:lstStyle>
              <a:lvl1pPr defTabSz="800100">
                <a:defRPr>
                  <a:solidFill>
                    <a:schemeClr val="tx1"/>
                  </a:solidFill>
                  <a:latin typeface="Arial" panose="020B0604020202020204" pitchFamily="34" charset="0"/>
                  <a:ea typeface="微软雅黑" panose="020B0503020204020204" pitchFamily="34" charset="-122"/>
                </a:defRPr>
              </a:lvl1pPr>
              <a:lvl2pPr marL="742950" indent="-285750" defTabSz="800100">
                <a:defRPr>
                  <a:solidFill>
                    <a:schemeClr val="tx1"/>
                  </a:solidFill>
                  <a:latin typeface="Arial" panose="020B0604020202020204" pitchFamily="34" charset="0"/>
                  <a:ea typeface="微软雅黑" panose="020B0503020204020204" pitchFamily="34" charset="-122"/>
                </a:defRPr>
              </a:lvl2pPr>
              <a:lvl3pPr marL="1143000" indent="-228600" defTabSz="800100">
                <a:defRPr>
                  <a:solidFill>
                    <a:schemeClr val="tx1"/>
                  </a:solidFill>
                  <a:latin typeface="Arial" panose="020B0604020202020204" pitchFamily="34" charset="0"/>
                  <a:ea typeface="微软雅黑" panose="020B0503020204020204" pitchFamily="34" charset="-122"/>
                </a:defRPr>
              </a:lvl3pPr>
              <a:lvl4pPr marL="1600200" indent="-228600" defTabSz="800100">
                <a:defRPr>
                  <a:solidFill>
                    <a:schemeClr val="tx1"/>
                  </a:solidFill>
                  <a:latin typeface="Arial" panose="020B0604020202020204" pitchFamily="34" charset="0"/>
                  <a:ea typeface="微软雅黑" panose="020B0503020204020204" pitchFamily="34" charset="-122"/>
                </a:defRPr>
              </a:lvl4pPr>
              <a:lvl5pPr marL="2057400" indent="-228600" defTabSz="800100">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10000"/>
                </a:lnSpc>
                <a:spcAft>
                  <a:spcPct val="35000"/>
                </a:spcAft>
                <a:buFont typeface="Arial" panose="020B0604020202020204" pitchFamily="34" charset="0"/>
                <a:buNone/>
                <a:defRPr/>
              </a:pPr>
              <a:r>
                <a:rPr lang="zh-CN" altLang="en-US" sz="2000" dirty="0">
                  <a:latin typeface="+mj-ea"/>
                  <a:ea typeface="+mj-ea"/>
                </a:rPr>
                <a:t>推进社会主义实践发展必须有开拓奋进的精神状态</a:t>
              </a:r>
            </a:p>
          </p:txBody>
        </p:sp>
      </p:grpSp>
      <p:grpSp>
        <p:nvGrpSpPr>
          <p:cNvPr id="38917" name="组合 2"/>
          <p:cNvGrpSpPr>
            <a:grpSpLocks/>
          </p:cNvGrpSpPr>
          <p:nvPr/>
        </p:nvGrpSpPr>
        <p:grpSpPr bwMode="auto">
          <a:xfrm>
            <a:off x="306388" y="3255963"/>
            <a:ext cx="3305175" cy="2179637"/>
            <a:chOff x="515168" y="3183283"/>
            <a:chExt cx="3305945" cy="2180880"/>
          </a:xfrm>
        </p:grpSpPr>
        <p:sp>
          <p:nvSpPr>
            <p:cNvPr id="38918" name="文本框 1"/>
            <p:cNvSpPr txBox="1">
              <a:spLocks noChangeArrowheads="1"/>
            </p:cNvSpPr>
            <p:nvPr/>
          </p:nvSpPr>
          <p:spPr bwMode="auto">
            <a:xfrm>
              <a:off x="725302" y="3581867"/>
              <a:ext cx="2885677" cy="1422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zh-CN" altLang="en-US" sz="2400" dirty="0"/>
                <a:t>习近平：“社会主义从来都是在</a:t>
              </a:r>
              <a:r>
                <a:rPr lang="zh-CN" altLang="en-US" sz="2400" dirty="0">
                  <a:solidFill>
                    <a:srgbClr val="FF0000"/>
                  </a:solidFill>
                </a:rPr>
                <a:t>开拓中前进</a:t>
              </a:r>
              <a:r>
                <a:rPr lang="zh-CN" altLang="en-US" sz="2400" dirty="0"/>
                <a:t>的”。</a:t>
              </a:r>
            </a:p>
          </p:txBody>
        </p:sp>
        <p:sp>
          <p:nvSpPr>
            <p:cNvPr id="13" name="圆角矩形 4"/>
            <p:cNvSpPr/>
            <p:nvPr/>
          </p:nvSpPr>
          <p:spPr bwMode="auto">
            <a:xfrm>
              <a:off x="515168" y="3183283"/>
              <a:ext cx="3305945" cy="2180880"/>
            </a:xfrm>
            <a:prstGeom prst="roundRect">
              <a:avLst>
                <a:gd name="adj" fmla="val 0"/>
              </a:avLst>
            </a:prstGeom>
            <a:noFill/>
            <a:ln w="12700" cap="flat" cmpd="sng" algn="ctr">
              <a:solidFill>
                <a:srgbClr val="A5A5A5"/>
              </a:solidFill>
              <a:prstDash val="solid"/>
              <a:miter lim="800000"/>
            </a:ln>
            <a:effectLst/>
          </p:spPr>
          <p:txBody>
            <a:bodyPr lIns="91430" tIns="45716" rIns="91430" bIns="45716" anchor="ctr">
              <a:sp3d/>
            </a:bodyPr>
            <a:lstStyle/>
            <a:p>
              <a:pPr marL="0" lvl="2" algn="ctr" defTabSz="914400" fontAlgn="ctr">
                <a:spcBef>
                  <a:spcPts val="0"/>
                </a:spcBef>
                <a:spcAft>
                  <a:spcPts val="0"/>
                </a:spcAft>
                <a:buClr>
                  <a:srgbClr val="FF0000"/>
                </a:buClr>
                <a:buSzPct val="70000"/>
                <a:buFont typeface="Wingdings" pitchFamily="2" charset="2"/>
                <a:buChar char="n"/>
                <a:tabLst>
                  <a:tab pos="136509" algn="l"/>
                </a:tabLst>
                <a:defRPr/>
              </a:pPr>
              <a:endParaRPr lang="zh-CN" altLang="en-US" sz="1400" kern="0" dirty="0">
                <a:solidFill>
                  <a:prstClr val="black"/>
                </a:solidFill>
                <a:latin typeface="微软雅黑" pitchFamily="34" charset="-122"/>
              </a:endParaRPr>
            </a:p>
          </p:txBody>
        </p:sp>
      </p:grpSp>
    </p:spTree>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5"/>
          <p:cNvSpPr/>
          <p:nvPr/>
        </p:nvSpPr>
        <p:spPr bwMode="auto">
          <a:xfrm>
            <a:off x="382588" y="1184275"/>
            <a:ext cx="7720012"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社会主义在实践中开拓前进必须遵循客观规律</a:t>
            </a:r>
          </a:p>
        </p:txBody>
      </p:sp>
      <p:sp>
        <p:nvSpPr>
          <p:cNvPr id="11" name="文本框 10"/>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三、社会主义在实践探索中开拓前进</a:t>
            </a:r>
          </a:p>
        </p:txBody>
      </p:sp>
      <p:graphicFrame>
        <p:nvGraphicFramePr>
          <p:cNvPr id="2" name="图示 1">
            <a:extLst>
              <a:ext uri="{FF2B5EF4-FFF2-40B4-BE49-F238E27FC236}">
                <a16:creationId xmlns:a16="http://schemas.microsoft.com/office/drawing/2014/main" id="{3AE8AE30-B3D2-4364-9B7D-8D16A39874A8}"/>
              </a:ext>
            </a:extLst>
          </p:cNvPr>
          <p:cNvGraphicFramePr/>
          <p:nvPr>
            <p:extLst>
              <p:ext uri="{D42A27DB-BD31-4B8C-83A1-F6EECF244321}">
                <p14:modId xmlns:p14="http://schemas.microsoft.com/office/powerpoint/2010/main" val="1445973343"/>
              </p:ext>
            </p:extLst>
          </p:nvPr>
        </p:nvGraphicFramePr>
        <p:xfrm>
          <a:off x="1828800" y="2222500"/>
          <a:ext cx="5724525" cy="3073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框 2">
            <a:extLst>
              <a:ext uri="{FF2B5EF4-FFF2-40B4-BE49-F238E27FC236}">
                <a16:creationId xmlns:a16="http://schemas.microsoft.com/office/drawing/2014/main" id="{2DA17616-060D-4101-8ACC-BE594614F4D3}"/>
              </a:ext>
            </a:extLst>
          </p:cNvPr>
          <p:cNvSpPr txBox="1"/>
          <p:nvPr/>
        </p:nvSpPr>
        <p:spPr bwMode="auto">
          <a:xfrm>
            <a:off x="890587" y="5464754"/>
            <a:ext cx="7600950" cy="497316"/>
          </a:xfrm>
          <a:prstGeom prst="rect">
            <a:avLst/>
          </a:prstGeom>
          <a:noFill/>
          <a:ln>
            <a:noFill/>
          </a:ln>
        </p:spPr>
        <p:txBody>
          <a:bodyPr wrap="square" rtlCol="0">
            <a:spAutoFit/>
          </a:bodyPr>
          <a:lstStyle/>
          <a:p>
            <a:pPr algn="just">
              <a:lnSpc>
                <a:spcPct val="120000"/>
              </a:lnSpc>
              <a:spcBef>
                <a:spcPts val="1400"/>
              </a:spcBef>
            </a:pPr>
            <a:r>
              <a:rPr lang="zh-CN" altLang="en-US" sz="2400" dirty="0"/>
              <a:t>一个政党、一个政权，其前途命运取决于人心向背。</a:t>
            </a:r>
          </a:p>
        </p:txBody>
      </p:sp>
    </p:spTree>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5"/>
          <p:cNvSpPr/>
          <p:nvPr/>
        </p:nvSpPr>
        <p:spPr bwMode="auto">
          <a:xfrm>
            <a:off x="382588" y="1184275"/>
            <a:ext cx="7720012"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以自信担当、开拓奋进的姿态走向社会主义光明未来</a:t>
            </a:r>
          </a:p>
        </p:txBody>
      </p:sp>
      <p:sp>
        <p:nvSpPr>
          <p:cNvPr id="11" name="文本框 10"/>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三、社会主义在实践探索中开拓前进</a:t>
            </a:r>
          </a:p>
        </p:txBody>
      </p:sp>
      <p:grpSp>
        <p:nvGrpSpPr>
          <p:cNvPr id="39940" name="组合 2"/>
          <p:cNvGrpSpPr>
            <a:grpSpLocks/>
          </p:cNvGrpSpPr>
          <p:nvPr/>
        </p:nvGrpSpPr>
        <p:grpSpPr bwMode="auto">
          <a:xfrm>
            <a:off x="688975" y="2079625"/>
            <a:ext cx="7413625" cy="1206500"/>
            <a:chOff x="689082" y="2142421"/>
            <a:chExt cx="7413518" cy="1207109"/>
          </a:xfrm>
        </p:grpSpPr>
        <p:sp>
          <p:nvSpPr>
            <p:cNvPr id="13" name="任意多边形 144"/>
            <p:cNvSpPr>
              <a:spLocks/>
            </p:cNvSpPr>
            <p:nvPr/>
          </p:nvSpPr>
          <p:spPr bwMode="auto">
            <a:xfrm>
              <a:off x="689082" y="2142421"/>
              <a:ext cx="7413518" cy="1207109"/>
            </a:xfrm>
            <a:custGeom>
              <a:avLst/>
              <a:gdLst>
                <a:gd name="connsiteX0" fmla="*/ 488326 w 4206923"/>
                <a:gd name="connsiteY0" fmla="*/ 0 h 1479432"/>
                <a:gd name="connsiteX1" fmla="*/ 1002185 w 4206923"/>
                <a:gd name="connsiteY1" fmla="*/ 0 h 1479432"/>
                <a:gd name="connsiteX2" fmla="*/ 1066030 w 4206923"/>
                <a:gd name="connsiteY2" fmla="*/ 0 h 1479432"/>
                <a:gd name="connsiteX3" fmla="*/ 1083181 w 4206923"/>
                <a:gd name="connsiteY3" fmla="*/ 0 h 1479432"/>
                <a:gd name="connsiteX4" fmla="*/ 1168160 w 4206923"/>
                <a:gd name="connsiteY4" fmla="*/ 0 h 1479432"/>
                <a:gd name="connsiteX5" fmla="*/ 1290429 w 4206923"/>
                <a:gd name="connsiteY5" fmla="*/ 0 h 1479432"/>
                <a:gd name="connsiteX6" fmla="*/ 1553727 w 4206923"/>
                <a:gd name="connsiteY6" fmla="*/ 0 h 1479432"/>
                <a:gd name="connsiteX7" fmla="*/ 1611796 w 4206923"/>
                <a:gd name="connsiteY7" fmla="*/ 0 h 1479432"/>
                <a:gd name="connsiteX8" fmla="*/ 1634674 w 4206923"/>
                <a:gd name="connsiteY8" fmla="*/ 0 h 1479432"/>
                <a:gd name="connsiteX9" fmla="*/ 1745864 w 4206923"/>
                <a:gd name="connsiteY9" fmla="*/ 0 h 1479432"/>
                <a:gd name="connsiteX10" fmla="*/ 1836195 w 4206923"/>
                <a:gd name="connsiteY10" fmla="*/ 0 h 1479432"/>
                <a:gd name="connsiteX11" fmla="*/ 1900647 w 4206923"/>
                <a:gd name="connsiteY11" fmla="*/ 0 h 1479432"/>
                <a:gd name="connsiteX12" fmla="*/ 1986524 w 4206923"/>
                <a:gd name="connsiteY12" fmla="*/ 0 h 1479432"/>
                <a:gd name="connsiteX13" fmla="*/ 2099493 w 4206923"/>
                <a:gd name="connsiteY13" fmla="*/ 0 h 1479432"/>
                <a:gd name="connsiteX14" fmla="*/ 2125046 w 4206923"/>
                <a:gd name="connsiteY14" fmla="*/ 0 h 1479432"/>
                <a:gd name="connsiteX15" fmla="*/ 2180440 w 4206923"/>
                <a:gd name="connsiteY15" fmla="*/ 0 h 1479432"/>
                <a:gd name="connsiteX16" fmla="*/ 2291630 w 4206923"/>
                <a:gd name="connsiteY16" fmla="*/ 0 h 1479432"/>
                <a:gd name="connsiteX17" fmla="*/ 2293677 w 4206923"/>
                <a:gd name="connsiteY17" fmla="*/ 0 h 1479432"/>
                <a:gd name="connsiteX18" fmla="*/ 2388345 w 4206923"/>
                <a:gd name="connsiteY18" fmla="*/ 0 h 1479432"/>
                <a:gd name="connsiteX19" fmla="*/ 2446414 w 4206923"/>
                <a:gd name="connsiteY19" fmla="*/ 0 h 1479432"/>
                <a:gd name="connsiteX20" fmla="*/ 2459486 w 4206923"/>
                <a:gd name="connsiteY20" fmla="*/ 0 h 1479432"/>
                <a:gd name="connsiteX21" fmla="*/ 2580482 w 4206923"/>
                <a:gd name="connsiteY21" fmla="*/ 0 h 1479432"/>
                <a:gd name="connsiteX22" fmla="*/ 2670812 w 4206923"/>
                <a:gd name="connsiteY22" fmla="*/ 0 h 1479432"/>
                <a:gd name="connsiteX23" fmla="*/ 2839443 w 4206923"/>
                <a:gd name="connsiteY23" fmla="*/ 0 h 1479432"/>
                <a:gd name="connsiteX24" fmla="*/ 2852814 w 4206923"/>
                <a:gd name="connsiteY24" fmla="*/ 0 h 1479432"/>
                <a:gd name="connsiteX25" fmla="*/ 2960273 w 4206923"/>
                <a:gd name="connsiteY25" fmla="*/ 0 h 1479432"/>
                <a:gd name="connsiteX26" fmla="*/ 3037852 w 4206923"/>
                <a:gd name="connsiteY26" fmla="*/ 0 h 1479432"/>
                <a:gd name="connsiteX27" fmla="*/ 3041269 w 4206923"/>
                <a:gd name="connsiteY27" fmla="*/ 0 h 1479432"/>
                <a:gd name="connsiteX28" fmla="*/ 3077212 w 4206923"/>
                <a:gd name="connsiteY28" fmla="*/ 0 h 1479432"/>
                <a:gd name="connsiteX29" fmla="*/ 3090397 w 4206923"/>
                <a:gd name="connsiteY29" fmla="*/ 0 h 1479432"/>
                <a:gd name="connsiteX30" fmla="*/ 3115626 w 4206923"/>
                <a:gd name="connsiteY30" fmla="*/ 0 h 1479432"/>
                <a:gd name="connsiteX31" fmla="*/ 3126248 w 4206923"/>
                <a:gd name="connsiteY31" fmla="*/ 0 h 1479432"/>
                <a:gd name="connsiteX32" fmla="*/ 3245843 w 4206923"/>
                <a:gd name="connsiteY32" fmla="*/ 0 h 1479432"/>
                <a:gd name="connsiteX33" fmla="*/ 3262250 w 4206923"/>
                <a:gd name="connsiteY33" fmla="*/ 0 h 1479432"/>
                <a:gd name="connsiteX34" fmla="*/ 3366673 w 4206923"/>
                <a:gd name="connsiteY34" fmla="*/ 0 h 1479432"/>
                <a:gd name="connsiteX35" fmla="*/ 3412579 w 4206923"/>
                <a:gd name="connsiteY35" fmla="*/ 0 h 1479432"/>
                <a:gd name="connsiteX36" fmla="*/ 3447669 w 4206923"/>
                <a:gd name="connsiteY36" fmla="*/ 0 h 1479432"/>
                <a:gd name="connsiteX37" fmla="*/ 3496797 w 4206923"/>
                <a:gd name="connsiteY37" fmla="*/ 0 h 1479432"/>
                <a:gd name="connsiteX38" fmla="*/ 3522026 w 4206923"/>
                <a:gd name="connsiteY38" fmla="*/ 0 h 1479432"/>
                <a:gd name="connsiteX39" fmla="*/ 3525549 w 4206923"/>
                <a:gd name="connsiteY39" fmla="*/ 0 h 1479432"/>
                <a:gd name="connsiteX40" fmla="*/ 3532648 w 4206923"/>
                <a:gd name="connsiteY40" fmla="*/ 0 h 1479432"/>
                <a:gd name="connsiteX41" fmla="*/ 3606496 w 4206923"/>
                <a:gd name="connsiteY41" fmla="*/ 0 h 1479432"/>
                <a:gd name="connsiteX42" fmla="*/ 3717686 w 4206923"/>
                <a:gd name="connsiteY42" fmla="*/ 0 h 1479432"/>
                <a:gd name="connsiteX43" fmla="*/ 3848796 w 4206923"/>
                <a:gd name="connsiteY43" fmla="*/ 75308 h 1479432"/>
                <a:gd name="connsiteX44" fmla="*/ 4188713 w 4206923"/>
                <a:gd name="connsiteY44" fmla="*/ 664408 h 1479432"/>
                <a:gd name="connsiteX45" fmla="*/ 4188713 w 4206923"/>
                <a:gd name="connsiteY45" fmla="*/ 815024 h 1479432"/>
                <a:gd name="connsiteX46" fmla="*/ 3848796 w 4206923"/>
                <a:gd name="connsiteY46" fmla="*/ 1404124 h 1479432"/>
                <a:gd name="connsiteX47" fmla="*/ 3717686 w 4206923"/>
                <a:gd name="connsiteY47" fmla="*/ 1479432 h 1479432"/>
                <a:gd name="connsiteX48" fmla="*/ 3532648 w 4206923"/>
                <a:gd name="connsiteY48" fmla="*/ 1479432 h 1479432"/>
                <a:gd name="connsiteX49" fmla="*/ 3126248 w 4206923"/>
                <a:gd name="connsiteY49" fmla="*/ 1479432 h 1479432"/>
                <a:gd name="connsiteX50" fmla="*/ 3037852 w 4206923"/>
                <a:gd name="connsiteY50" fmla="*/ 1479432 h 1479432"/>
                <a:gd name="connsiteX51" fmla="*/ 2852814 w 4206923"/>
                <a:gd name="connsiteY51" fmla="*/ 1479432 h 1479432"/>
                <a:gd name="connsiteX52" fmla="*/ 2580482 w 4206923"/>
                <a:gd name="connsiteY52" fmla="*/ 1479432 h 1479432"/>
                <a:gd name="connsiteX53" fmla="*/ 2446414 w 4206923"/>
                <a:gd name="connsiteY53" fmla="*/ 1479432 h 1479432"/>
                <a:gd name="connsiteX54" fmla="*/ 2291630 w 4206923"/>
                <a:gd name="connsiteY54" fmla="*/ 1479432 h 1479432"/>
                <a:gd name="connsiteX55" fmla="*/ 1900647 w 4206923"/>
                <a:gd name="connsiteY55" fmla="*/ 1479432 h 1479432"/>
                <a:gd name="connsiteX56" fmla="*/ 1745864 w 4206923"/>
                <a:gd name="connsiteY56" fmla="*/ 1479432 h 1479432"/>
                <a:gd name="connsiteX57" fmla="*/ 1611796 w 4206923"/>
                <a:gd name="connsiteY57" fmla="*/ 1479432 h 1479432"/>
                <a:gd name="connsiteX58" fmla="*/ 1168160 w 4206923"/>
                <a:gd name="connsiteY58" fmla="*/ 1479432 h 1479432"/>
                <a:gd name="connsiteX59" fmla="*/ 1066030 w 4206923"/>
                <a:gd name="connsiteY59" fmla="*/ 1479432 h 1479432"/>
                <a:gd name="connsiteX60" fmla="*/ 488326 w 4206923"/>
                <a:gd name="connsiteY60" fmla="*/ 1479432 h 1479432"/>
                <a:gd name="connsiteX61" fmla="*/ 357216 w 4206923"/>
                <a:gd name="connsiteY61" fmla="*/ 1404124 h 1479432"/>
                <a:gd name="connsiteX62" fmla="*/ 17299 w 4206923"/>
                <a:gd name="connsiteY62" fmla="*/ 815024 h 1479432"/>
                <a:gd name="connsiteX63" fmla="*/ 17299 w 4206923"/>
                <a:gd name="connsiteY63" fmla="*/ 664408 h 1479432"/>
                <a:gd name="connsiteX64" fmla="*/ 357216 w 4206923"/>
                <a:gd name="connsiteY64" fmla="*/ 75308 h 1479432"/>
                <a:gd name="connsiteX65" fmla="*/ 488326 w 4206923"/>
                <a:gd name="connsiteY65" fmla="*/ 0 h 1479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06923" h="1479432">
                  <a:moveTo>
                    <a:pt x="488326" y="0"/>
                  </a:moveTo>
                  <a:cubicBezTo>
                    <a:pt x="743264" y="0"/>
                    <a:pt x="902600" y="0"/>
                    <a:pt x="1002185" y="0"/>
                  </a:cubicBezTo>
                  <a:lnTo>
                    <a:pt x="1066030" y="0"/>
                  </a:lnTo>
                  <a:lnTo>
                    <a:pt x="1083181" y="0"/>
                  </a:lnTo>
                  <a:cubicBezTo>
                    <a:pt x="1168160" y="0"/>
                    <a:pt x="1168160" y="0"/>
                    <a:pt x="1168160" y="0"/>
                  </a:cubicBezTo>
                  <a:lnTo>
                    <a:pt x="1290429" y="0"/>
                  </a:lnTo>
                  <a:cubicBezTo>
                    <a:pt x="1404288" y="0"/>
                    <a:pt x="1489682" y="0"/>
                    <a:pt x="1553727" y="0"/>
                  </a:cubicBezTo>
                  <a:lnTo>
                    <a:pt x="1611796" y="0"/>
                  </a:lnTo>
                  <a:lnTo>
                    <a:pt x="1634674" y="0"/>
                  </a:lnTo>
                  <a:cubicBezTo>
                    <a:pt x="1745864" y="0"/>
                    <a:pt x="1745864" y="0"/>
                    <a:pt x="1745864" y="0"/>
                  </a:cubicBezTo>
                  <a:lnTo>
                    <a:pt x="1836195" y="0"/>
                  </a:lnTo>
                  <a:lnTo>
                    <a:pt x="1900647" y="0"/>
                  </a:lnTo>
                  <a:lnTo>
                    <a:pt x="1986524" y="0"/>
                  </a:lnTo>
                  <a:cubicBezTo>
                    <a:pt x="2030111" y="0"/>
                    <a:pt x="2067471" y="0"/>
                    <a:pt x="2099493" y="0"/>
                  </a:cubicBezTo>
                  <a:lnTo>
                    <a:pt x="2125046" y="0"/>
                  </a:lnTo>
                  <a:lnTo>
                    <a:pt x="2180440" y="0"/>
                  </a:lnTo>
                  <a:cubicBezTo>
                    <a:pt x="2291630" y="0"/>
                    <a:pt x="2291630" y="0"/>
                    <a:pt x="2291630" y="0"/>
                  </a:cubicBezTo>
                  <a:lnTo>
                    <a:pt x="2293677" y="0"/>
                  </a:lnTo>
                  <a:cubicBezTo>
                    <a:pt x="2329528" y="0"/>
                    <a:pt x="2360897" y="0"/>
                    <a:pt x="2388345" y="0"/>
                  </a:cubicBezTo>
                  <a:lnTo>
                    <a:pt x="2446414" y="0"/>
                  </a:lnTo>
                  <a:lnTo>
                    <a:pt x="2459486" y="0"/>
                  </a:lnTo>
                  <a:cubicBezTo>
                    <a:pt x="2580482" y="0"/>
                    <a:pt x="2580482" y="0"/>
                    <a:pt x="2580482" y="0"/>
                  </a:cubicBezTo>
                  <a:lnTo>
                    <a:pt x="2670812" y="0"/>
                  </a:lnTo>
                  <a:cubicBezTo>
                    <a:pt x="2735874" y="0"/>
                    <a:pt x="2791642" y="0"/>
                    <a:pt x="2839443" y="0"/>
                  </a:cubicBezTo>
                  <a:lnTo>
                    <a:pt x="2852814" y="0"/>
                  </a:lnTo>
                  <a:lnTo>
                    <a:pt x="2960273" y="0"/>
                  </a:lnTo>
                  <a:lnTo>
                    <a:pt x="3037852" y="0"/>
                  </a:lnTo>
                  <a:lnTo>
                    <a:pt x="3041269" y="0"/>
                  </a:lnTo>
                  <a:lnTo>
                    <a:pt x="3077212" y="0"/>
                  </a:lnTo>
                  <a:lnTo>
                    <a:pt x="3090397" y="0"/>
                  </a:lnTo>
                  <a:lnTo>
                    <a:pt x="3115626" y="0"/>
                  </a:lnTo>
                  <a:lnTo>
                    <a:pt x="3126248" y="0"/>
                  </a:lnTo>
                  <a:lnTo>
                    <a:pt x="3245843" y="0"/>
                  </a:lnTo>
                  <a:lnTo>
                    <a:pt x="3262250" y="0"/>
                  </a:lnTo>
                  <a:lnTo>
                    <a:pt x="3366673" y="0"/>
                  </a:lnTo>
                  <a:lnTo>
                    <a:pt x="3412579" y="0"/>
                  </a:lnTo>
                  <a:lnTo>
                    <a:pt x="3447669" y="0"/>
                  </a:lnTo>
                  <a:lnTo>
                    <a:pt x="3496797" y="0"/>
                  </a:lnTo>
                  <a:lnTo>
                    <a:pt x="3522026" y="0"/>
                  </a:lnTo>
                  <a:lnTo>
                    <a:pt x="3525549" y="0"/>
                  </a:lnTo>
                  <a:lnTo>
                    <a:pt x="3532648" y="0"/>
                  </a:lnTo>
                  <a:lnTo>
                    <a:pt x="3606496" y="0"/>
                  </a:lnTo>
                  <a:cubicBezTo>
                    <a:pt x="3717686" y="0"/>
                    <a:pt x="3717686" y="0"/>
                    <a:pt x="3717686" y="0"/>
                  </a:cubicBezTo>
                  <a:cubicBezTo>
                    <a:pt x="3766245" y="0"/>
                    <a:pt x="3824516" y="34010"/>
                    <a:pt x="3848796" y="75308"/>
                  </a:cubicBezTo>
                  <a:cubicBezTo>
                    <a:pt x="4188713" y="664408"/>
                    <a:pt x="4188713" y="664408"/>
                    <a:pt x="4188713" y="664408"/>
                  </a:cubicBezTo>
                  <a:cubicBezTo>
                    <a:pt x="4212993" y="705706"/>
                    <a:pt x="4212993" y="773726"/>
                    <a:pt x="4188713" y="815024"/>
                  </a:cubicBezTo>
                  <a:cubicBezTo>
                    <a:pt x="3848796" y="1404124"/>
                    <a:pt x="3848796" y="1404124"/>
                    <a:pt x="3848796" y="1404124"/>
                  </a:cubicBezTo>
                  <a:cubicBezTo>
                    <a:pt x="3824516" y="1445422"/>
                    <a:pt x="3766245" y="1479432"/>
                    <a:pt x="3717686" y="1479432"/>
                  </a:cubicBezTo>
                  <a:lnTo>
                    <a:pt x="3532648" y="1479432"/>
                  </a:lnTo>
                  <a:lnTo>
                    <a:pt x="3126248" y="1479432"/>
                  </a:lnTo>
                  <a:lnTo>
                    <a:pt x="3037852" y="1479432"/>
                  </a:lnTo>
                  <a:lnTo>
                    <a:pt x="2852814" y="1479432"/>
                  </a:lnTo>
                  <a:lnTo>
                    <a:pt x="2580482" y="1479432"/>
                  </a:lnTo>
                  <a:lnTo>
                    <a:pt x="2446414" y="1479432"/>
                  </a:lnTo>
                  <a:lnTo>
                    <a:pt x="2291630" y="1479432"/>
                  </a:lnTo>
                  <a:lnTo>
                    <a:pt x="1900647" y="1479432"/>
                  </a:lnTo>
                  <a:lnTo>
                    <a:pt x="1745864" y="1479432"/>
                  </a:lnTo>
                  <a:lnTo>
                    <a:pt x="1611796" y="1479432"/>
                  </a:lnTo>
                  <a:lnTo>
                    <a:pt x="1168160" y="1479432"/>
                  </a:lnTo>
                  <a:lnTo>
                    <a:pt x="1066030" y="1479432"/>
                  </a:lnTo>
                  <a:lnTo>
                    <a:pt x="488326" y="1479432"/>
                  </a:lnTo>
                  <a:cubicBezTo>
                    <a:pt x="440981" y="1479432"/>
                    <a:pt x="381495" y="1445422"/>
                    <a:pt x="357216" y="1404124"/>
                  </a:cubicBezTo>
                  <a:cubicBezTo>
                    <a:pt x="17299" y="815024"/>
                    <a:pt x="17299" y="815024"/>
                    <a:pt x="17299" y="815024"/>
                  </a:cubicBezTo>
                  <a:cubicBezTo>
                    <a:pt x="-5767" y="773726"/>
                    <a:pt x="-5767" y="705706"/>
                    <a:pt x="17299" y="664408"/>
                  </a:cubicBezTo>
                  <a:cubicBezTo>
                    <a:pt x="357216" y="75308"/>
                    <a:pt x="357216" y="75308"/>
                    <a:pt x="357216" y="75308"/>
                  </a:cubicBezTo>
                  <a:cubicBezTo>
                    <a:pt x="381495" y="34010"/>
                    <a:pt x="440981" y="0"/>
                    <a:pt x="488326" y="0"/>
                  </a:cubicBezTo>
                  <a:close/>
                </a:path>
              </a:pathLst>
            </a:custGeom>
            <a:gradFill>
              <a:gsLst>
                <a:gs pos="0">
                  <a:schemeClr val="bg1">
                    <a:lumMod val="85000"/>
                  </a:schemeClr>
                </a:gs>
                <a:gs pos="100000">
                  <a:schemeClr val="bg1"/>
                </a:gs>
              </a:gsLst>
              <a:lin ang="2700000" scaled="1"/>
            </a:gradFill>
            <a:ln w="19050">
              <a:gradFill flip="none" rotWithShape="1">
                <a:gsLst>
                  <a:gs pos="0">
                    <a:schemeClr val="bg1"/>
                  </a:gs>
                  <a:gs pos="100000">
                    <a:schemeClr val="bg1">
                      <a:lumMod val="85000"/>
                    </a:schemeClr>
                  </a:gs>
                </a:gsLst>
                <a:lin ang="2700000" scaled="1"/>
                <a:tileRect/>
              </a:gradFill>
            </a:ln>
            <a:effectLst>
              <a:outerShdw blurRad="330200" dist="127000" dir="2700000" algn="tl" rotWithShape="0">
                <a:prstClr val="black">
                  <a:alpha val="31000"/>
                </a:prstClr>
              </a:outerShdw>
            </a:effectLst>
          </p:spPr>
          <p:txBody>
            <a:bodyPr lIns="68580" tIns="34290" rIns="68580" bIns="34290"/>
            <a:lstStyle/>
            <a:p>
              <a:pPr>
                <a:defRPr/>
              </a:pPr>
              <a:endParaRPr lang="zh-CN" altLang="en-US" dirty="0"/>
            </a:p>
          </p:txBody>
        </p:sp>
        <p:sp>
          <p:nvSpPr>
            <p:cNvPr id="39954" name="文本框 1"/>
            <p:cNvSpPr txBox="1">
              <a:spLocks noChangeArrowheads="1"/>
            </p:cNvSpPr>
            <p:nvPr/>
          </p:nvSpPr>
          <p:spPr bwMode="auto">
            <a:xfrm>
              <a:off x="1576441" y="2497317"/>
              <a:ext cx="5638800" cy="49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20000"/>
                </a:lnSpc>
                <a:spcBef>
                  <a:spcPts val="1400"/>
                </a:spcBef>
              </a:pPr>
              <a:r>
                <a:rPr lang="zh-CN" altLang="en-US" sz="2400" dirty="0"/>
                <a:t>正确认识</a:t>
              </a:r>
              <a:r>
                <a:rPr lang="en-US" altLang="zh-CN" sz="2400" dirty="0"/>
                <a:t>21</a:t>
              </a:r>
              <a:r>
                <a:rPr lang="zh-CN" altLang="en-US" sz="2400" dirty="0"/>
                <a:t>世纪世界社会主义的</a:t>
              </a:r>
              <a:r>
                <a:rPr lang="zh-CN" altLang="en-US" sz="2400" dirty="0">
                  <a:solidFill>
                    <a:srgbClr val="FF0000"/>
                  </a:solidFill>
                </a:rPr>
                <a:t>形势</a:t>
              </a:r>
            </a:p>
          </p:txBody>
        </p:sp>
      </p:grpSp>
      <p:grpSp>
        <p:nvGrpSpPr>
          <p:cNvPr id="39941" name="组合 3"/>
          <p:cNvGrpSpPr>
            <a:grpSpLocks/>
          </p:cNvGrpSpPr>
          <p:nvPr/>
        </p:nvGrpSpPr>
        <p:grpSpPr bwMode="auto">
          <a:xfrm>
            <a:off x="688975" y="3587750"/>
            <a:ext cx="7413625" cy="1208088"/>
            <a:chOff x="689082" y="3783896"/>
            <a:chExt cx="7413518" cy="1207109"/>
          </a:xfrm>
        </p:grpSpPr>
        <p:sp>
          <p:nvSpPr>
            <p:cNvPr id="14" name="任意多边形 144"/>
            <p:cNvSpPr>
              <a:spLocks/>
            </p:cNvSpPr>
            <p:nvPr/>
          </p:nvSpPr>
          <p:spPr bwMode="auto">
            <a:xfrm>
              <a:off x="689082" y="3783896"/>
              <a:ext cx="7413518" cy="1207109"/>
            </a:xfrm>
            <a:custGeom>
              <a:avLst/>
              <a:gdLst>
                <a:gd name="connsiteX0" fmla="*/ 488326 w 4206923"/>
                <a:gd name="connsiteY0" fmla="*/ 0 h 1479432"/>
                <a:gd name="connsiteX1" fmla="*/ 1002185 w 4206923"/>
                <a:gd name="connsiteY1" fmla="*/ 0 h 1479432"/>
                <a:gd name="connsiteX2" fmla="*/ 1066030 w 4206923"/>
                <a:gd name="connsiteY2" fmla="*/ 0 h 1479432"/>
                <a:gd name="connsiteX3" fmla="*/ 1083181 w 4206923"/>
                <a:gd name="connsiteY3" fmla="*/ 0 h 1479432"/>
                <a:gd name="connsiteX4" fmla="*/ 1168160 w 4206923"/>
                <a:gd name="connsiteY4" fmla="*/ 0 h 1479432"/>
                <a:gd name="connsiteX5" fmla="*/ 1290429 w 4206923"/>
                <a:gd name="connsiteY5" fmla="*/ 0 h 1479432"/>
                <a:gd name="connsiteX6" fmla="*/ 1553727 w 4206923"/>
                <a:gd name="connsiteY6" fmla="*/ 0 h 1479432"/>
                <a:gd name="connsiteX7" fmla="*/ 1611796 w 4206923"/>
                <a:gd name="connsiteY7" fmla="*/ 0 h 1479432"/>
                <a:gd name="connsiteX8" fmla="*/ 1634674 w 4206923"/>
                <a:gd name="connsiteY8" fmla="*/ 0 h 1479432"/>
                <a:gd name="connsiteX9" fmla="*/ 1745864 w 4206923"/>
                <a:gd name="connsiteY9" fmla="*/ 0 h 1479432"/>
                <a:gd name="connsiteX10" fmla="*/ 1836195 w 4206923"/>
                <a:gd name="connsiteY10" fmla="*/ 0 h 1479432"/>
                <a:gd name="connsiteX11" fmla="*/ 1900647 w 4206923"/>
                <a:gd name="connsiteY11" fmla="*/ 0 h 1479432"/>
                <a:gd name="connsiteX12" fmla="*/ 1986524 w 4206923"/>
                <a:gd name="connsiteY12" fmla="*/ 0 h 1479432"/>
                <a:gd name="connsiteX13" fmla="*/ 2099493 w 4206923"/>
                <a:gd name="connsiteY13" fmla="*/ 0 h 1479432"/>
                <a:gd name="connsiteX14" fmla="*/ 2125046 w 4206923"/>
                <a:gd name="connsiteY14" fmla="*/ 0 h 1479432"/>
                <a:gd name="connsiteX15" fmla="*/ 2180440 w 4206923"/>
                <a:gd name="connsiteY15" fmla="*/ 0 h 1479432"/>
                <a:gd name="connsiteX16" fmla="*/ 2291630 w 4206923"/>
                <a:gd name="connsiteY16" fmla="*/ 0 h 1479432"/>
                <a:gd name="connsiteX17" fmla="*/ 2293677 w 4206923"/>
                <a:gd name="connsiteY17" fmla="*/ 0 h 1479432"/>
                <a:gd name="connsiteX18" fmla="*/ 2388345 w 4206923"/>
                <a:gd name="connsiteY18" fmla="*/ 0 h 1479432"/>
                <a:gd name="connsiteX19" fmla="*/ 2446414 w 4206923"/>
                <a:gd name="connsiteY19" fmla="*/ 0 h 1479432"/>
                <a:gd name="connsiteX20" fmla="*/ 2459486 w 4206923"/>
                <a:gd name="connsiteY20" fmla="*/ 0 h 1479432"/>
                <a:gd name="connsiteX21" fmla="*/ 2580482 w 4206923"/>
                <a:gd name="connsiteY21" fmla="*/ 0 h 1479432"/>
                <a:gd name="connsiteX22" fmla="*/ 2670812 w 4206923"/>
                <a:gd name="connsiteY22" fmla="*/ 0 h 1479432"/>
                <a:gd name="connsiteX23" fmla="*/ 2839443 w 4206923"/>
                <a:gd name="connsiteY23" fmla="*/ 0 h 1479432"/>
                <a:gd name="connsiteX24" fmla="*/ 2852814 w 4206923"/>
                <a:gd name="connsiteY24" fmla="*/ 0 h 1479432"/>
                <a:gd name="connsiteX25" fmla="*/ 2960273 w 4206923"/>
                <a:gd name="connsiteY25" fmla="*/ 0 h 1479432"/>
                <a:gd name="connsiteX26" fmla="*/ 3037852 w 4206923"/>
                <a:gd name="connsiteY26" fmla="*/ 0 h 1479432"/>
                <a:gd name="connsiteX27" fmla="*/ 3041269 w 4206923"/>
                <a:gd name="connsiteY27" fmla="*/ 0 h 1479432"/>
                <a:gd name="connsiteX28" fmla="*/ 3077212 w 4206923"/>
                <a:gd name="connsiteY28" fmla="*/ 0 h 1479432"/>
                <a:gd name="connsiteX29" fmla="*/ 3090397 w 4206923"/>
                <a:gd name="connsiteY29" fmla="*/ 0 h 1479432"/>
                <a:gd name="connsiteX30" fmla="*/ 3115626 w 4206923"/>
                <a:gd name="connsiteY30" fmla="*/ 0 h 1479432"/>
                <a:gd name="connsiteX31" fmla="*/ 3126248 w 4206923"/>
                <a:gd name="connsiteY31" fmla="*/ 0 h 1479432"/>
                <a:gd name="connsiteX32" fmla="*/ 3245843 w 4206923"/>
                <a:gd name="connsiteY32" fmla="*/ 0 h 1479432"/>
                <a:gd name="connsiteX33" fmla="*/ 3262250 w 4206923"/>
                <a:gd name="connsiteY33" fmla="*/ 0 h 1479432"/>
                <a:gd name="connsiteX34" fmla="*/ 3366673 w 4206923"/>
                <a:gd name="connsiteY34" fmla="*/ 0 h 1479432"/>
                <a:gd name="connsiteX35" fmla="*/ 3412579 w 4206923"/>
                <a:gd name="connsiteY35" fmla="*/ 0 h 1479432"/>
                <a:gd name="connsiteX36" fmla="*/ 3447669 w 4206923"/>
                <a:gd name="connsiteY36" fmla="*/ 0 h 1479432"/>
                <a:gd name="connsiteX37" fmla="*/ 3496797 w 4206923"/>
                <a:gd name="connsiteY37" fmla="*/ 0 h 1479432"/>
                <a:gd name="connsiteX38" fmla="*/ 3522026 w 4206923"/>
                <a:gd name="connsiteY38" fmla="*/ 0 h 1479432"/>
                <a:gd name="connsiteX39" fmla="*/ 3525549 w 4206923"/>
                <a:gd name="connsiteY39" fmla="*/ 0 h 1479432"/>
                <a:gd name="connsiteX40" fmla="*/ 3532648 w 4206923"/>
                <a:gd name="connsiteY40" fmla="*/ 0 h 1479432"/>
                <a:gd name="connsiteX41" fmla="*/ 3606496 w 4206923"/>
                <a:gd name="connsiteY41" fmla="*/ 0 h 1479432"/>
                <a:gd name="connsiteX42" fmla="*/ 3717686 w 4206923"/>
                <a:gd name="connsiteY42" fmla="*/ 0 h 1479432"/>
                <a:gd name="connsiteX43" fmla="*/ 3848796 w 4206923"/>
                <a:gd name="connsiteY43" fmla="*/ 75308 h 1479432"/>
                <a:gd name="connsiteX44" fmla="*/ 4188713 w 4206923"/>
                <a:gd name="connsiteY44" fmla="*/ 664408 h 1479432"/>
                <a:gd name="connsiteX45" fmla="*/ 4188713 w 4206923"/>
                <a:gd name="connsiteY45" fmla="*/ 815024 h 1479432"/>
                <a:gd name="connsiteX46" fmla="*/ 3848796 w 4206923"/>
                <a:gd name="connsiteY46" fmla="*/ 1404124 h 1479432"/>
                <a:gd name="connsiteX47" fmla="*/ 3717686 w 4206923"/>
                <a:gd name="connsiteY47" fmla="*/ 1479432 h 1479432"/>
                <a:gd name="connsiteX48" fmla="*/ 3532648 w 4206923"/>
                <a:gd name="connsiteY48" fmla="*/ 1479432 h 1479432"/>
                <a:gd name="connsiteX49" fmla="*/ 3126248 w 4206923"/>
                <a:gd name="connsiteY49" fmla="*/ 1479432 h 1479432"/>
                <a:gd name="connsiteX50" fmla="*/ 3037852 w 4206923"/>
                <a:gd name="connsiteY50" fmla="*/ 1479432 h 1479432"/>
                <a:gd name="connsiteX51" fmla="*/ 2852814 w 4206923"/>
                <a:gd name="connsiteY51" fmla="*/ 1479432 h 1479432"/>
                <a:gd name="connsiteX52" fmla="*/ 2580482 w 4206923"/>
                <a:gd name="connsiteY52" fmla="*/ 1479432 h 1479432"/>
                <a:gd name="connsiteX53" fmla="*/ 2446414 w 4206923"/>
                <a:gd name="connsiteY53" fmla="*/ 1479432 h 1479432"/>
                <a:gd name="connsiteX54" fmla="*/ 2291630 w 4206923"/>
                <a:gd name="connsiteY54" fmla="*/ 1479432 h 1479432"/>
                <a:gd name="connsiteX55" fmla="*/ 1900647 w 4206923"/>
                <a:gd name="connsiteY55" fmla="*/ 1479432 h 1479432"/>
                <a:gd name="connsiteX56" fmla="*/ 1745864 w 4206923"/>
                <a:gd name="connsiteY56" fmla="*/ 1479432 h 1479432"/>
                <a:gd name="connsiteX57" fmla="*/ 1611796 w 4206923"/>
                <a:gd name="connsiteY57" fmla="*/ 1479432 h 1479432"/>
                <a:gd name="connsiteX58" fmla="*/ 1168160 w 4206923"/>
                <a:gd name="connsiteY58" fmla="*/ 1479432 h 1479432"/>
                <a:gd name="connsiteX59" fmla="*/ 1066030 w 4206923"/>
                <a:gd name="connsiteY59" fmla="*/ 1479432 h 1479432"/>
                <a:gd name="connsiteX60" fmla="*/ 488326 w 4206923"/>
                <a:gd name="connsiteY60" fmla="*/ 1479432 h 1479432"/>
                <a:gd name="connsiteX61" fmla="*/ 357216 w 4206923"/>
                <a:gd name="connsiteY61" fmla="*/ 1404124 h 1479432"/>
                <a:gd name="connsiteX62" fmla="*/ 17299 w 4206923"/>
                <a:gd name="connsiteY62" fmla="*/ 815024 h 1479432"/>
                <a:gd name="connsiteX63" fmla="*/ 17299 w 4206923"/>
                <a:gd name="connsiteY63" fmla="*/ 664408 h 1479432"/>
                <a:gd name="connsiteX64" fmla="*/ 357216 w 4206923"/>
                <a:gd name="connsiteY64" fmla="*/ 75308 h 1479432"/>
                <a:gd name="connsiteX65" fmla="*/ 488326 w 4206923"/>
                <a:gd name="connsiteY65" fmla="*/ 0 h 1479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06923" h="1479432">
                  <a:moveTo>
                    <a:pt x="488326" y="0"/>
                  </a:moveTo>
                  <a:cubicBezTo>
                    <a:pt x="743264" y="0"/>
                    <a:pt x="902600" y="0"/>
                    <a:pt x="1002185" y="0"/>
                  </a:cubicBezTo>
                  <a:lnTo>
                    <a:pt x="1066030" y="0"/>
                  </a:lnTo>
                  <a:lnTo>
                    <a:pt x="1083181" y="0"/>
                  </a:lnTo>
                  <a:cubicBezTo>
                    <a:pt x="1168160" y="0"/>
                    <a:pt x="1168160" y="0"/>
                    <a:pt x="1168160" y="0"/>
                  </a:cubicBezTo>
                  <a:lnTo>
                    <a:pt x="1290429" y="0"/>
                  </a:lnTo>
                  <a:cubicBezTo>
                    <a:pt x="1404288" y="0"/>
                    <a:pt x="1489682" y="0"/>
                    <a:pt x="1553727" y="0"/>
                  </a:cubicBezTo>
                  <a:lnTo>
                    <a:pt x="1611796" y="0"/>
                  </a:lnTo>
                  <a:lnTo>
                    <a:pt x="1634674" y="0"/>
                  </a:lnTo>
                  <a:cubicBezTo>
                    <a:pt x="1745864" y="0"/>
                    <a:pt x="1745864" y="0"/>
                    <a:pt x="1745864" y="0"/>
                  </a:cubicBezTo>
                  <a:lnTo>
                    <a:pt x="1836195" y="0"/>
                  </a:lnTo>
                  <a:lnTo>
                    <a:pt x="1900647" y="0"/>
                  </a:lnTo>
                  <a:lnTo>
                    <a:pt x="1986524" y="0"/>
                  </a:lnTo>
                  <a:cubicBezTo>
                    <a:pt x="2030111" y="0"/>
                    <a:pt x="2067471" y="0"/>
                    <a:pt x="2099493" y="0"/>
                  </a:cubicBezTo>
                  <a:lnTo>
                    <a:pt x="2125046" y="0"/>
                  </a:lnTo>
                  <a:lnTo>
                    <a:pt x="2180440" y="0"/>
                  </a:lnTo>
                  <a:cubicBezTo>
                    <a:pt x="2291630" y="0"/>
                    <a:pt x="2291630" y="0"/>
                    <a:pt x="2291630" y="0"/>
                  </a:cubicBezTo>
                  <a:lnTo>
                    <a:pt x="2293677" y="0"/>
                  </a:lnTo>
                  <a:cubicBezTo>
                    <a:pt x="2329528" y="0"/>
                    <a:pt x="2360897" y="0"/>
                    <a:pt x="2388345" y="0"/>
                  </a:cubicBezTo>
                  <a:lnTo>
                    <a:pt x="2446414" y="0"/>
                  </a:lnTo>
                  <a:lnTo>
                    <a:pt x="2459486" y="0"/>
                  </a:lnTo>
                  <a:cubicBezTo>
                    <a:pt x="2580482" y="0"/>
                    <a:pt x="2580482" y="0"/>
                    <a:pt x="2580482" y="0"/>
                  </a:cubicBezTo>
                  <a:lnTo>
                    <a:pt x="2670812" y="0"/>
                  </a:lnTo>
                  <a:cubicBezTo>
                    <a:pt x="2735874" y="0"/>
                    <a:pt x="2791642" y="0"/>
                    <a:pt x="2839443" y="0"/>
                  </a:cubicBezTo>
                  <a:lnTo>
                    <a:pt x="2852814" y="0"/>
                  </a:lnTo>
                  <a:lnTo>
                    <a:pt x="2960273" y="0"/>
                  </a:lnTo>
                  <a:lnTo>
                    <a:pt x="3037852" y="0"/>
                  </a:lnTo>
                  <a:lnTo>
                    <a:pt x="3041269" y="0"/>
                  </a:lnTo>
                  <a:lnTo>
                    <a:pt x="3077212" y="0"/>
                  </a:lnTo>
                  <a:lnTo>
                    <a:pt x="3090397" y="0"/>
                  </a:lnTo>
                  <a:lnTo>
                    <a:pt x="3115626" y="0"/>
                  </a:lnTo>
                  <a:lnTo>
                    <a:pt x="3126248" y="0"/>
                  </a:lnTo>
                  <a:lnTo>
                    <a:pt x="3245843" y="0"/>
                  </a:lnTo>
                  <a:lnTo>
                    <a:pt x="3262250" y="0"/>
                  </a:lnTo>
                  <a:lnTo>
                    <a:pt x="3366673" y="0"/>
                  </a:lnTo>
                  <a:lnTo>
                    <a:pt x="3412579" y="0"/>
                  </a:lnTo>
                  <a:lnTo>
                    <a:pt x="3447669" y="0"/>
                  </a:lnTo>
                  <a:lnTo>
                    <a:pt x="3496797" y="0"/>
                  </a:lnTo>
                  <a:lnTo>
                    <a:pt x="3522026" y="0"/>
                  </a:lnTo>
                  <a:lnTo>
                    <a:pt x="3525549" y="0"/>
                  </a:lnTo>
                  <a:lnTo>
                    <a:pt x="3532648" y="0"/>
                  </a:lnTo>
                  <a:lnTo>
                    <a:pt x="3606496" y="0"/>
                  </a:lnTo>
                  <a:cubicBezTo>
                    <a:pt x="3717686" y="0"/>
                    <a:pt x="3717686" y="0"/>
                    <a:pt x="3717686" y="0"/>
                  </a:cubicBezTo>
                  <a:cubicBezTo>
                    <a:pt x="3766245" y="0"/>
                    <a:pt x="3824516" y="34010"/>
                    <a:pt x="3848796" y="75308"/>
                  </a:cubicBezTo>
                  <a:cubicBezTo>
                    <a:pt x="4188713" y="664408"/>
                    <a:pt x="4188713" y="664408"/>
                    <a:pt x="4188713" y="664408"/>
                  </a:cubicBezTo>
                  <a:cubicBezTo>
                    <a:pt x="4212993" y="705706"/>
                    <a:pt x="4212993" y="773726"/>
                    <a:pt x="4188713" y="815024"/>
                  </a:cubicBezTo>
                  <a:cubicBezTo>
                    <a:pt x="3848796" y="1404124"/>
                    <a:pt x="3848796" y="1404124"/>
                    <a:pt x="3848796" y="1404124"/>
                  </a:cubicBezTo>
                  <a:cubicBezTo>
                    <a:pt x="3824516" y="1445422"/>
                    <a:pt x="3766245" y="1479432"/>
                    <a:pt x="3717686" y="1479432"/>
                  </a:cubicBezTo>
                  <a:lnTo>
                    <a:pt x="3532648" y="1479432"/>
                  </a:lnTo>
                  <a:lnTo>
                    <a:pt x="3126248" y="1479432"/>
                  </a:lnTo>
                  <a:lnTo>
                    <a:pt x="3037852" y="1479432"/>
                  </a:lnTo>
                  <a:lnTo>
                    <a:pt x="2852814" y="1479432"/>
                  </a:lnTo>
                  <a:lnTo>
                    <a:pt x="2580482" y="1479432"/>
                  </a:lnTo>
                  <a:lnTo>
                    <a:pt x="2446414" y="1479432"/>
                  </a:lnTo>
                  <a:lnTo>
                    <a:pt x="2291630" y="1479432"/>
                  </a:lnTo>
                  <a:lnTo>
                    <a:pt x="1900647" y="1479432"/>
                  </a:lnTo>
                  <a:lnTo>
                    <a:pt x="1745864" y="1479432"/>
                  </a:lnTo>
                  <a:lnTo>
                    <a:pt x="1611796" y="1479432"/>
                  </a:lnTo>
                  <a:lnTo>
                    <a:pt x="1168160" y="1479432"/>
                  </a:lnTo>
                  <a:lnTo>
                    <a:pt x="1066030" y="1479432"/>
                  </a:lnTo>
                  <a:lnTo>
                    <a:pt x="488326" y="1479432"/>
                  </a:lnTo>
                  <a:cubicBezTo>
                    <a:pt x="440981" y="1479432"/>
                    <a:pt x="381495" y="1445422"/>
                    <a:pt x="357216" y="1404124"/>
                  </a:cubicBezTo>
                  <a:cubicBezTo>
                    <a:pt x="17299" y="815024"/>
                    <a:pt x="17299" y="815024"/>
                    <a:pt x="17299" y="815024"/>
                  </a:cubicBezTo>
                  <a:cubicBezTo>
                    <a:pt x="-5767" y="773726"/>
                    <a:pt x="-5767" y="705706"/>
                    <a:pt x="17299" y="664408"/>
                  </a:cubicBezTo>
                  <a:cubicBezTo>
                    <a:pt x="357216" y="75308"/>
                    <a:pt x="357216" y="75308"/>
                    <a:pt x="357216" y="75308"/>
                  </a:cubicBezTo>
                  <a:cubicBezTo>
                    <a:pt x="381495" y="34010"/>
                    <a:pt x="440981" y="0"/>
                    <a:pt x="488326" y="0"/>
                  </a:cubicBezTo>
                  <a:close/>
                </a:path>
              </a:pathLst>
            </a:custGeom>
            <a:gradFill>
              <a:gsLst>
                <a:gs pos="0">
                  <a:schemeClr val="bg1">
                    <a:lumMod val="85000"/>
                  </a:schemeClr>
                </a:gs>
                <a:gs pos="100000">
                  <a:schemeClr val="bg1"/>
                </a:gs>
              </a:gsLst>
              <a:lin ang="2700000" scaled="1"/>
            </a:gradFill>
            <a:ln w="19050">
              <a:gradFill flip="none" rotWithShape="1">
                <a:gsLst>
                  <a:gs pos="0">
                    <a:schemeClr val="bg1"/>
                  </a:gs>
                  <a:gs pos="100000">
                    <a:schemeClr val="bg1">
                      <a:lumMod val="85000"/>
                    </a:schemeClr>
                  </a:gs>
                </a:gsLst>
                <a:lin ang="2700000" scaled="1"/>
                <a:tileRect/>
              </a:gradFill>
            </a:ln>
            <a:effectLst>
              <a:outerShdw blurRad="330200" dist="127000" dir="2700000" algn="tl" rotWithShape="0">
                <a:prstClr val="black">
                  <a:alpha val="31000"/>
                </a:prstClr>
              </a:outerShdw>
            </a:effectLst>
          </p:spPr>
          <p:txBody>
            <a:bodyPr lIns="68580" tIns="34290" rIns="68580" bIns="34290"/>
            <a:lstStyle/>
            <a:p>
              <a:pPr>
                <a:defRPr/>
              </a:pPr>
              <a:endParaRPr lang="zh-CN" altLang="en-US" dirty="0"/>
            </a:p>
          </p:txBody>
        </p:sp>
        <p:sp>
          <p:nvSpPr>
            <p:cNvPr id="39950" name="文本框 14"/>
            <p:cNvSpPr txBox="1">
              <a:spLocks noChangeArrowheads="1"/>
            </p:cNvSpPr>
            <p:nvPr/>
          </p:nvSpPr>
          <p:spPr bwMode="auto">
            <a:xfrm>
              <a:off x="1576441" y="3917193"/>
              <a:ext cx="5638800" cy="94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zh-CN" altLang="en-US" sz="2400" dirty="0"/>
                <a:t>充分估计中国特色社会主义的</a:t>
              </a:r>
              <a:r>
                <a:rPr lang="zh-CN" altLang="en-US" sz="2400" dirty="0">
                  <a:solidFill>
                    <a:srgbClr val="FF0000"/>
                  </a:solidFill>
                </a:rPr>
                <a:t>成功实践</a:t>
              </a:r>
              <a:r>
                <a:rPr lang="zh-CN" altLang="en-US" sz="2400" dirty="0"/>
                <a:t>对世界社会主义发展的意义</a:t>
              </a:r>
            </a:p>
          </p:txBody>
        </p:sp>
      </p:grpSp>
      <p:grpSp>
        <p:nvGrpSpPr>
          <p:cNvPr id="39942" name="组合 4"/>
          <p:cNvGrpSpPr>
            <a:grpSpLocks/>
          </p:cNvGrpSpPr>
          <p:nvPr/>
        </p:nvGrpSpPr>
        <p:grpSpPr bwMode="auto">
          <a:xfrm>
            <a:off x="688975" y="5097462"/>
            <a:ext cx="7413625" cy="1295231"/>
            <a:chOff x="689082" y="5161089"/>
            <a:chExt cx="7413518" cy="1295885"/>
          </a:xfrm>
        </p:grpSpPr>
        <p:sp>
          <p:nvSpPr>
            <p:cNvPr id="16" name="任意多边形 144"/>
            <p:cNvSpPr>
              <a:spLocks/>
            </p:cNvSpPr>
            <p:nvPr/>
          </p:nvSpPr>
          <p:spPr bwMode="auto">
            <a:xfrm>
              <a:off x="689082" y="5161089"/>
              <a:ext cx="7413518" cy="1207109"/>
            </a:xfrm>
            <a:custGeom>
              <a:avLst/>
              <a:gdLst>
                <a:gd name="connsiteX0" fmla="*/ 488326 w 4206923"/>
                <a:gd name="connsiteY0" fmla="*/ 0 h 1479432"/>
                <a:gd name="connsiteX1" fmla="*/ 1002185 w 4206923"/>
                <a:gd name="connsiteY1" fmla="*/ 0 h 1479432"/>
                <a:gd name="connsiteX2" fmla="*/ 1066030 w 4206923"/>
                <a:gd name="connsiteY2" fmla="*/ 0 h 1479432"/>
                <a:gd name="connsiteX3" fmla="*/ 1083181 w 4206923"/>
                <a:gd name="connsiteY3" fmla="*/ 0 h 1479432"/>
                <a:gd name="connsiteX4" fmla="*/ 1168160 w 4206923"/>
                <a:gd name="connsiteY4" fmla="*/ 0 h 1479432"/>
                <a:gd name="connsiteX5" fmla="*/ 1290429 w 4206923"/>
                <a:gd name="connsiteY5" fmla="*/ 0 h 1479432"/>
                <a:gd name="connsiteX6" fmla="*/ 1553727 w 4206923"/>
                <a:gd name="connsiteY6" fmla="*/ 0 h 1479432"/>
                <a:gd name="connsiteX7" fmla="*/ 1611796 w 4206923"/>
                <a:gd name="connsiteY7" fmla="*/ 0 h 1479432"/>
                <a:gd name="connsiteX8" fmla="*/ 1634674 w 4206923"/>
                <a:gd name="connsiteY8" fmla="*/ 0 h 1479432"/>
                <a:gd name="connsiteX9" fmla="*/ 1745864 w 4206923"/>
                <a:gd name="connsiteY9" fmla="*/ 0 h 1479432"/>
                <a:gd name="connsiteX10" fmla="*/ 1836195 w 4206923"/>
                <a:gd name="connsiteY10" fmla="*/ 0 h 1479432"/>
                <a:gd name="connsiteX11" fmla="*/ 1900647 w 4206923"/>
                <a:gd name="connsiteY11" fmla="*/ 0 h 1479432"/>
                <a:gd name="connsiteX12" fmla="*/ 1986524 w 4206923"/>
                <a:gd name="connsiteY12" fmla="*/ 0 h 1479432"/>
                <a:gd name="connsiteX13" fmla="*/ 2099493 w 4206923"/>
                <a:gd name="connsiteY13" fmla="*/ 0 h 1479432"/>
                <a:gd name="connsiteX14" fmla="*/ 2125046 w 4206923"/>
                <a:gd name="connsiteY14" fmla="*/ 0 h 1479432"/>
                <a:gd name="connsiteX15" fmla="*/ 2180440 w 4206923"/>
                <a:gd name="connsiteY15" fmla="*/ 0 h 1479432"/>
                <a:gd name="connsiteX16" fmla="*/ 2291630 w 4206923"/>
                <a:gd name="connsiteY16" fmla="*/ 0 h 1479432"/>
                <a:gd name="connsiteX17" fmla="*/ 2293677 w 4206923"/>
                <a:gd name="connsiteY17" fmla="*/ 0 h 1479432"/>
                <a:gd name="connsiteX18" fmla="*/ 2388345 w 4206923"/>
                <a:gd name="connsiteY18" fmla="*/ 0 h 1479432"/>
                <a:gd name="connsiteX19" fmla="*/ 2446414 w 4206923"/>
                <a:gd name="connsiteY19" fmla="*/ 0 h 1479432"/>
                <a:gd name="connsiteX20" fmla="*/ 2459486 w 4206923"/>
                <a:gd name="connsiteY20" fmla="*/ 0 h 1479432"/>
                <a:gd name="connsiteX21" fmla="*/ 2580482 w 4206923"/>
                <a:gd name="connsiteY21" fmla="*/ 0 h 1479432"/>
                <a:gd name="connsiteX22" fmla="*/ 2670812 w 4206923"/>
                <a:gd name="connsiteY22" fmla="*/ 0 h 1479432"/>
                <a:gd name="connsiteX23" fmla="*/ 2839443 w 4206923"/>
                <a:gd name="connsiteY23" fmla="*/ 0 h 1479432"/>
                <a:gd name="connsiteX24" fmla="*/ 2852814 w 4206923"/>
                <a:gd name="connsiteY24" fmla="*/ 0 h 1479432"/>
                <a:gd name="connsiteX25" fmla="*/ 2960273 w 4206923"/>
                <a:gd name="connsiteY25" fmla="*/ 0 h 1479432"/>
                <a:gd name="connsiteX26" fmla="*/ 3037852 w 4206923"/>
                <a:gd name="connsiteY26" fmla="*/ 0 h 1479432"/>
                <a:gd name="connsiteX27" fmla="*/ 3041269 w 4206923"/>
                <a:gd name="connsiteY27" fmla="*/ 0 h 1479432"/>
                <a:gd name="connsiteX28" fmla="*/ 3077212 w 4206923"/>
                <a:gd name="connsiteY28" fmla="*/ 0 h 1479432"/>
                <a:gd name="connsiteX29" fmla="*/ 3090397 w 4206923"/>
                <a:gd name="connsiteY29" fmla="*/ 0 h 1479432"/>
                <a:gd name="connsiteX30" fmla="*/ 3115626 w 4206923"/>
                <a:gd name="connsiteY30" fmla="*/ 0 h 1479432"/>
                <a:gd name="connsiteX31" fmla="*/ 3126248 w 4206923"/>
                <a:gd name="connsiteY31" fmla="*/ 0 h 1479432"/>
                <a:gd name="connsiteX32" fmla="*/ 3245843 w 4206923"/>
                <a:gd name="connsiteY32" fmla="*/ 0 h 1479432"/>
                <a:gd name="connsiteX33" fmla="*/ 3262250 w 4206923"/>
                <a:gd name="connsiteY33" fmla="*/ 0 h 1479432"/>
                <a:gd name="connsiteX34" fmla="*/ 3366673 w 4206923"/>
                <a:gd name="connsiteY34" fmla="*/ 0 h 1479432"/>
                <a:gd name="connsiteX35" fmla="*/ 3412579 w 4206923"/>
                <a:gd name="connsiteY35" fmla="*/ 0 h 1479432"/>
                <a:gd name="connsiteX36" fmla="*/ 3447669 w 4206923"/>
                <a:gd name="connsiteY36" fmla="*/ 0 h 1479432"/>
                <a:gd name="connsiteX37" fmla="*/ 3496797 w 4206923"/>
                <a:gd name="connsiteY37" fmla="*/ 0 h 1479432"/>
                <a:gd name="connsiteX38" fmla="*/ 3522026 w 4206923"/>
                <a:gd name="connsiteY38" fmla="*/ 0 h 1479432"/>
                <a:gd name="connsiteX39" fmla="*/ 3525549 w 4206923"/>
                <a:gd name="connsiteY39" fmla="*/ 0 h 1479432"/>
                <a:gd name="connsiteX40" fmla="*/ 3532648 w 4206923"/>
                <a:gd name="connsiteY40" fmla="*/ 0 h 1479432"/>
                <a:gd name="connsiteX41" fmla="*/ 3606496 w 4206923"/>
                <a:gd name="connsiteY41" fmla="*/ 0 h 1479432"/>
                <a:gd name="connsiteX42" fmla="*/ 3717686 w 4206923"/>
                <a:gd name="connsiteY42" fmla="*/ 0 h 1479432"/>
                <a:gd name="connsiteX43" fmla="*/ 3848796 w 4206923"/>
                <a:gd name="connsiteY43" fmla="*/ 75308 h 1479432"/>
                <a:gd name="connsiteX44" fmla="*/ 4188713 w 4206923"/>
                <a:gd name="connsiteY44" fmla="*/ 664408 h 1479432"/>
                <a:gd name="connsiteX45" fmla="*/ 4188713 w 4206923"/>
                <a:gd name="connsiteY45" fmla="*/ 815024 h 1479432"/>
                <a:gd name="connsiteX46" fmla="*/ 3848796 w 4206923"/>
                <a:gd name="connsiteY46" fmla="*/ 1404124 h 1479432"/>
                <a:gd name="connsiteX47" fmla="*/ 3717686 w 4206923"/>
                <a:gd name="connsiteY47" fmla="*/ 1479432 h 1479432"/>
                <a:gd name="connsiteX48" fmla="*/ 3532648 w 4206923"/>
                <a:gd name="connsiteY48" fmla="*/ 1479432 h 1479432"/>
                <a:gd name="connsiteX49" fmla="*/ 3126248 w 4206923"/>
                <a:gd name="connsiteY49" fmla="*/ 1479432 h 1479432"/>
                <a:gd name="connsiteX50" fmla="*/ 3037852 w 4206923"/>
                <a:gd name="connsiteY50" fmla="*/ 1479432 h 1479432"/>
                <a:gd name="connsiteX51" fmla="*/ 2852814 w 4206923"/>
                <a:gd name="connsiteY51" fmla="*/ 1479432 h 1479432"/>
                <a:gd name="connsiteX52" fmla="*/ 2580482 w 4206923"/>
                <a:gd name="connsiteY52" fmla="*/ 1479432 h 1479432"/>
                <a:gd name="connsiteX53" fmla="*/ 2446414 w 4206923"/>
                <a:gd name="connsiteY53" fmla="*/ 1479432 h 1479432"/>
                <a:gd name="connsiteX54" fmla="*/ 2291630 w 4206923"/>
                <a:gd name="connsiteY54" fmla="*/ 1479432 h 1479432"/>
                <a:gd name="connsiteX55" fmla="*/ 1900647 w 4206923"/>
                <a:gd name="connsiteY55" fmla="*/ 1479432 h 1479432"/>
                <a:gd name="connsiteX56" fmla="*/ 1745864 w 4206923"/>
                <a:gd name="connsiteY56" fmla="*/ 1479432 h 1479432"/>
                <a:gd name="connsiteX57" fmla="*/ 1611796 w 4206923"/>
                <a:gd name="connsiteY57" fmla="*/ 1479432 h 1479432"/>
                <a:gd name="connsiteX58" fmla="*/ 1168160 w 4206923"/>
                <a:gd name="connsiteY58" fmla="*/ 1479432 h 1479432"/>
                <a:gd name="connsiteX59" fmla="*/ 1066030 w 4206923"/>
                <a:gd name="connsiteY59" fmla="*/ 1479432 h 1479432"/>
                <a:gd name="connsiteX60" fmla="*/ 488326 w 4206923"/>
                <a:gd name="connsiteY60" fmla="*/ 1479432 h 1479432"/>
                <a:gd name="connsiteX61" fmla="*/ 357216 w 4206923"/>
                <a:gd name="connsiteY61" fmla="*/ 1404124 h 1479432"/>
                <a:gd name="connsiteX62" fmla="*/ 17299 w 4206923"/>
                <a:gd name="connsiteY62" fmla="*/ 815024 h 1479432"/>
                <a:gd name="connsiteX63" fmla="*/ 17299 w 4206923"/>
                <a:gd name="connsiteY63" fmla="*/ 664408 h 1479432"/>
                <a:gd name="connsiteX64" fmla="*/ 357216 w 4206923"/>
                <a:gd name="connsiteY64" fmla="*/ 75308 h 1479432"/>
                <a:gd name="connsiteX65" fmla="*/ 488326 w 4206923"/>
                <a:gd name="connsiteY65" fmla="*/ 0 h 1479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06923" h="1479432">
                  <a:moveTo>
                    <a:pt x="488326" y="0"/>
                  </a:moveTo>
                  <a:cubicBezTo>
                    <a:pt x="743264" y="0"/>
                    <a:pt x="902600" y="0"/>
                    <a:pt x="1002185" y="0"/>
                  </a:cubicBezTo>
                  <a:lnTo>
                    <a:pt x="1066030" y="0"/>
                  </a:lnTo>
                  <a:lnTo>
                    <a:pt x="1083181" y="0"/>
                  </a:lnTo>
                  <a:cubicBezTo>
                    <a:pt x="1168160" y="0"/>
                    <a:pt x="1168160" y="0"/>
                    <a:pt x="1168160" y="0"/>
                  </a:cubicBezTo>
                  <a:lnTo>
                    <a:pt x="1290429" y="0"/>
                  </a:lnTo>
                  <a:cubicBezTo>
                    <a:pt x="1404288" y="0"/>
                    <a:pt x="1489682" y="0"/>
                    <a:pt x="1553727" y="0"/>
                  </a:cubicBezTo>
                  <a:lnTo>
                    <a:pt x="1611796" y="0"/>
                  </a:lnTo>
                  <a:lnTo>
                    <a:pt x="1634674" y="0"/>
                  </a:lnTo>
                  <a:cubicBezTo>
                    <a:pt x="1745864" y="0"/>
                    <a:pt x="1745864" y="0"/>
                    <a:pt x="1745864" y="0"/>
                  </a:cubicBezTo>
                  <a:lnTo>
                    <a:pt x="1836195" y="0"/>
                  </a:lnTo>
                  <a:lnTo>
                    <a:pt x="1900647" y="0"/>
                  </a:lnTo>
                  <a:lnTo>
                    <a:pt x="1986524" y="0"/>
                  </a:lnTo>
                  <a:cubicBezTo>
                    <a:pt x="2030111" y="0"/>
                    <a:pt x="2067471" y="0"/>
                    <a:pt x="2099493" y="0"/>
                  </a:cubicBezTo>
                  <a:lnTo>
                    <a:pt x="2125046" y="0"/>
                  </a:lnTo>
                  <a:lnTo>
                    <a:pt x="2180440" y="0"/>
                  </a:lnTo>
                  <a:cubicBezTo>
                    <a:pt x="2291630" y="0"/>
                    <a:pt x="2291630" y="0"/>
                    <a:pt x="2291630" y="0"/>
                  </a:cubicBezTo>
                  <a:lnTo>
                    <a:pt x="2293677" y="0"/>
                  </a:lnTo>
                  <a:cubicBezTo>
                    <a:pt x="2329528" y="0"/>
                    <a:pt x="2360897" y="0"/>
                    <a:pt x="2388345" y="0"/>
                  </a:cubicBezTo>
                  <a:lnTo>
                    <a:pt x="2446414" y="0"/>
                  </a:lnTo>
                  <a:lnTo>
                    <a:pt x="2459486" y="0"/>
                  </a:lnTo>
                  <a:cubicBezTo>
                    <a:pt x="2580482" y="0"/>
                    <a:pt x="2580482" y="0"/>
                    <a:pt x="2580482" y="0"/>
                  </a:cubicBezTo>
                  <a:lnTo>
                    <a:pt x="2670812" y="0"/>
                  </a:lnTo>
                  <a:cubicBezTo>
                    <a:pt x="2735874" y="0"/>
                    <a:pt x="2791642" y="0"/>
                    <a:pt x="2839443" y="0"/>
                  </a:cubicBezTo>
                  <a:lnTo>
                    <a:pt x="2852814" y="0"/>
                  </a:lnTo>
                  <a:lnTo>
                    <a:pt x="2960273" y="0"/>
                  </a:lnTo>
                  <a:lnTo>
                    <a:pt x="3037852" y="0"/>
                  </a:lnTo>
                  <a:lnTo>
                    <a:pt x="3041269" y="0"/>
                  </a:lnTo>
                  <a:lnTo>
                    <a:pt x="3077212" y="0"/>
                  </a:lnTo>
                  <a:lnTo>
                    <a:pt x="3090397" y="0"/>
                  </a:lnTo>
                  <a:lnTo>
                    <a:pt x="3115626" y="0"/>
                  </a:lnTo>
                  <a:lnTo>
                    <a:pt x="3126248" y="0"/>
                  </a:lnTo>
                  <a:lnTo>
                    <a:pt x="3245843" y="0"/>
                  </a:lnTo>
                  <a:lnTo>
                    <a:pt x="3262250" y="0"/>
                  </a:lnTo>
                  <a:lnTo>
                    <a:pt x="3366673" y="0"/>
                  </a:lnTo>
                  <a:lnTo>
                    <a:pt x="3412579" y="0"/>
                  </a:lnTo>
                  <a:lnTo>
                    <a:pt x="3447669" y="0"/>
                  </a:lnTo>
                  <a:lnTo>
                    <a:pt x="3496797" y="0"/>
                  </a:lnTo>
                  <a:lnTo>
                    <a:pt x="3522026" y="0"/>
                  </a:lnTo>
                  <a:lnTo>
                    <a:pt x="3525549" y="0"/>
                  </a:lnTo>
                  <a:lnTo>
                    <a:pt x="3532648" y="0"/>
                  </a:lnTo>
                  <a:lnTo>
                    <a:pt x="3606496" y="0"/>
                  </a:lnTo>
                  <a:cubicBezTo>
                    <a:pt x="3717686" y="0"/>
                    <a:pt x="3717686" y="0"/>
                    <a:pt x="3717686" y="0"/>
                  </a:cubicBezTo>
                  <a:cubicBezTo>
                    <a:pt x="3766245" y="0"/>
                    <a:pt x="3824516" y="34010"/>
                    <a:pt x="3848796" y="75308"/>
                  </a:cubicBezTo>
                  <a:cubicBezTo>
                    <a:pt x="4188713" y="664408"/>
                    <a:pt x="4188713" y="664408"/>
                    <a:pt x="4188713" y="664408"/>
                  </a:cubicBezTo>
                  <a:cubicBezTo>
                    <a:pt x="4212993" y="705706"/>
                    <a:pt x="4212993" y="773726"/>
                    <a:pt x="4188713" y="815024"/>
                  </a:cubicBezTo>
                  <a:cubicBezTo>
                    <a:pt x="3848796" y="1404124"/>
                    <a:pt x="3848796" y="1404124"/>
                    <a:pt x="3848796" y="1404124"/>
                  </a:cubicBezTo>
                  <a:cubicBezTo>
                    <a:pt x="3824516" y="1445422"/>
                    <a:pt x="3766245" y="1479432"/>
                    <a:pt x="3717686" y="1479432"/>
                  </a:cubicBezTo>
                  <a:lnTo>
                    <a:pt x="3532648" y="1479432"/>
                  </a:lnTo>
                  <a:lnTo>
                    <a:pt x="3126248" y="1479432"/>
                  </a:lnTo>
                  <a:lnTo>
                    <a:pt x="3037852" y="1479432"/>
                  </a:lnTo>
                  <a:lnTo>
                    <a:pt x="2852814" y="1479432"/>
                  </a:lnTo>
                  <a:lnTo>
                    <a:pt x="2580482" y="1479432"/>
                  </a:lnTo>
                  <a:lnTo>
                    <a:pt x="2446414" y="1479432"/>
                  </a:lnTo>
                  <a:lnTo>
                    <a:pt x="2291630" y="1479432"/>
                  </a:lnTo>
                  <a:lnTo>
                    <a:pt x="1900647" y="1479432"/>
                  </a:lnTo>
                  <a:lnTo>
                    <a:pt x="1745864" y="1479432"/>
                  </a:lnTo>
                  <a:lnTo>
                    <a:pt x="1611796" y="1479432"/>
                  </a:lnTo>
                  <a:lnTo>
                    <a:pt x="1168160" y="1479432"/>
                  </a:lnTo>
                  <a:lnTo>
                    <a:pt x="1066030" y="1479432"/>
                  </a:lnTo>
                  <a:lnTo>
                    <a:pt x="488326" y="1479432"/>
                  </a:lnTo>
                  <a:cubicBezTo>
                    <a:pt x="440981" y="1479432"/>
                    <a:pt x="381495" y="1445422"/>
                    <a:pt x="357216" y="1404124"/>
                  </a:cubicBezTo>
                  <a:cubicBezTo>
                    <a:pt x="17299" y="815024"/>
                    <a:pt x="17299" y="815024"/>
                    <a:pt x="17299" y="815024"/>
                  </a:cubicBezTo>
                  <a:cubicBezTo>
                    <a:pt x="-5767" y="773726"/>
                    <a:pt x="-5767" y="705706"/>
                    <a:pt x="17299" y="664408"/>
                  </a:cubicBezTo>
                  <a:cubicBezTo>
                    <a:pt x="357216" y="75308"/>
                    <a:pt x="357216" y="75308"/>
                    <a:pt x="357216" y="75308"/>
                  </a:cubicBezTo>
                  <a:cubicBezTo>
                    <a:pt x="381495" y="34010"/>
                    <a:pt x="440981" y="0"/>
                    <a:pt x="488326" y="0"/>
                  </a:cubicBezTo>
                  <a:close/>
                </a:path>
              </a:pathLst>
            </a:custGeom>
            <a:gradFill>
              <a:gsLst>
                <a:gs pos="0">
                  <a:schemeClr val="bg1">
                    <a:lumMod val="85000"/>
                  </a:schemeClr>
                </a:gs>
                <a:gs pos="100000">
                  <a:schemeClr val="bg1"/>
                </a:gs>
              </a:gsLst>
              <a:lin ang="2700000" scaled="1"/>
            </a:gradFill>
            <a:ln w="19050">
              <a:gradFill flip="none" rotWithShape="1">
                <a:gsLst>
                  <a:gs pos="0">
                    <a:schemeClr val="bg1"/>
                  </a:gs>
                  <a:gs pos="100000">
                    <a:schemeClr val="bg1">
                      <a:lumMod val="85000"/>
                    </a:schemeClr>
                  </a:gs>
                </a:gsLst>
                <a:lin ang="2700000" scaled="1"/>
                <a:tileRect/>
              </a:gradFill>
            </a:ln>
            <a:effectLst>
              <a:outerShdw blurRad="330200" dist="127000" dir="2700000" algn="tl" rotWithShape="0">
                <a:prstClr val="black">
                  <a:alpha val="31000"/>
                </a:prstClr>
              </a:outerShdw>
            </a:effectLst>
          </p:spPr>
          <p:txBody>
            <a:bodyPr lIns="68580" tIns="34290" rIns="68580" bIns="34290"/>
            <a:lstStyle/>
            <a:p>
              <a:pPr>
                <a:defRPr/>
              </a:pPr>
              <a:endParaRPr lang="zh-CN" altLang="en-US" dirty="0"/>
            </a:p>
          </p:txBody>
        </p:sp>
        <p:sp>
          <p:nvSpPr>
            <p:cNvPr id="39946" name="文本框 16"/>
            <p:cNvSpPr txBox="1">
              <a:spLocks noChangeArrowheads="1"/>
            </p:cNvSpPr>
            <p:nvPr/>
          </p:nvSpPr>
          <p:spPr bwMode="auto">
            <a:xfrm>
              <a:off x="1576441" y="5515985"/>
              <a:ext cx="5638800" cy="940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20000"/>
                </a:lnSpc>
                <a:spcBef>
                  <a:spcPts val="1400"/>
                </a:spcBef>
              </a:pPr>
              <a:r>
                <a:rPr lang="zh-CN" altLang="en-US" sz="2400" dirty="0"/>
                <a:t>坚定信心，振奋精神，以开拓奋进的姿态走向社会主义光明未来。</a:t>
              </a:r>
            </a:p>
          </p:txBody>
        </p:sp>
      </p:grpSp>
    </p:spTree>
    <p:extLst>
      <p:ext uri="{BB962C8B-B14F-4D97-AF65-F5344CB8AC3E}">
        <p14:creationId xmlns:p14="http://schemas.microsoft.com/office/powerpoint/2010/main" val="3689156165"/>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ED458D-F17C-4623-9F91-18D8F8C0FD76}"/>
              </a:ext>
            </a:extLst>
          </p:cNvPr>
          <p:cNvSpPr txBox="1"/>
          <p:nvPr/>
        </p:nvSpPr>
        <p:spPr bwMode="auto">
          <a:xfrm>
            <a:off x="1219200" y="2381250"/>
            <a:ext cx="7524750" cy="1742785"/>
          </a:xfrm>
          <a:prstGeom prst="rect">
            <a:avLst/>
          </a:prstGeom>
          <a:noFill/>
          <a:ln>
            <a:noFill/>
          </a:ln>
        </p:spPr>
        <p:txBody>
          <a:bodyPr wrap="square" rtlCol="0">
            <a:spAutoFit/>
          </a:bodyPr>
          <a:lstStyle/>
          <a:p>
            <a:pPr algn="just">
              <a:lnSpc>
                <a:spcPct val="120000"/>
              </a:lnSpc>
              <a:spcBef>
                <a:spcPts val="1400"/>
              </a:spcBef>
            </a:pPr>
            <a:r>
              <a:rPr lang="zh-CN" altLang="en-US" sz="2400" dirty="0"/>
              <a:t>章末大讨论：</a:t>
            </a:r>
            <a:endParaRPr lang="en-US" altLang="zh-CN" sz="2400" dirty="0"/>
          </a:p>
          <a:p>
            <a:pPr algn="just">
              <a:lnSpc>
                <a:spcPct val="120000"/>
              </a:lnSpc>
              <a:spcBef>
                <a:spcPts val="1400"/>
              </a:spcBef>
            </a:pPr>
            <a:endParaRPr lang="en-US" altLang="zh-CN" sz="2400" dirty="0"/>
          </a:p>
          <a:p>
            <a:pPr algn="just">
              <a:lnSpc>
                <a:spcPct val="120000"/>
              </a:lnSpc>
              <a:spcBef>
                <a:spcPts val="1400"/>
              </a:spcBef>
            </a:pPr>
            <a:r>
              <a:rPr lang="zh-CN" altLang="en-US" sz="2400" dirty="0"/>
              <a:t>你对未来社会的认识和设想？将如何投身其中？</a:t>
            </a:r>
          </a:p>
        </p:txBody>
      </p:sp>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复习与作业</a:t>
            </a:r>
          </a:p>
        </p:txBody>
      </p:sp>
      <p:sp>
        <p:nvSpPr>
          <p:cNvPr id="39938" name="Rectangle 2"/>
          <p:cNvSpPr>
            <a:spLocks noGrp="1" noRot="1" noChangeArrowheads="1"/>
          </p:cNvSpPr>
          <p:nvPr>
            <p:ph type="body" idx="4294967295"/>
          </p:nvPr>
        </p:nvSpPr>
        <p:spPr bwMode="auto">
          <a:xfrm>
            <a:off x="539750" y="1181100"/>
            <a:ext cx="8064500" cy="5054600"/>
          </a:xfrm>
          <a:prstGeom prst="rect">
            <a:avLst/>
          </a:prstGeom>
          <a:ln w="19050" cap="rnd">
            <a:solidFill>
              <a:srgbClr val="014D23"/>
            </a:solidFill>
            <a:prstDash val="dot"/>
            <a:round/>
            <a:headEnd/>
            <a:tailEnd/>
          </a:ln>
        </p:spPr>
        <p:txBody>
          <a:bodyPr lIns="251968" tIns="179959" rIns="251968" bIns="179959"/>
          <a:lstStyle/>
          <a:p>
            <a:pPr eaLnBrk="1" hangingPunct="1">
              <a:lnSpc>
                <a:spcPct val="120000"/>
              </a:lnSpc>
              <a:spcBef>
                <a:spcPts val="0"/>
              </a:spcBef>
              <a:buFont typeface="Wingdings" panose="05000000000000000000" pitchFamily="2" charset="2"/>
              <a:buNone/>
              <a:defRPr/>
            </a:pPr>
            <a:r>
              <a:rPr lang="zh-CN" altLang="en-US" sz="2400" b="1" dirty="0">
                <a:solidFill>
                  <a:srgbClr val="014D23"/>
                </a:solidFill>
                <a:latin typeface="+mj-ea"/>
                <a:ea typeface="+mj-ea"/>
                <a:sym typeface="楷体" panose="02010609060101010101" pitchFamily="49" charset="-122"/>
              </a:rPr>
              <a:t>一、基本理论复习</a:t>
            </a:r>
          </a:p>
          <a:p>
            <a:pPr eaLnBrk="1" hangingPunct="1">
              <a:lnSpc>
                <a:spcPct val="120000"/>
              </a:lnSpc>
              <a:spcBef>
                <a:spcPts val="0"/>
              </a:spcBef>
              <a:buFont typeface="Wingdings" panose="05000000000000000000" pitchFamily="2" charset="2"/>
              <a:buNone/>
              <a:defRPr/>
            </a:pPr>
            <a:r>
              <a:rPr lang="zh-CN" altLang="en-US" sz="2400" dirty="0">
                <a:latin typeface="+mj-ea"/>
                <a:ea typeface="+mj-ea"/>
                <a:sym typeface="楷体" panose="02010609060101010101" pitchFamily="49" charset="-122"/>
              </a:rPr>
              <a:t>　　</a:t>
            </a:r>
            <a:r>
              <a:rPr lang="en-US" altLang="zh-CN" sz="2400" dirty="0">
                <a:latin typeface="+mj-ea"/>
                <a:ea typeface="+mj-ea"/>
                <a:sym typeface="楷体" panose="02010609060101010101" pitchFamily="49" charset="-122"/>
              </a:rPr>
              <a:t>1.</a:t>
            </a:r>
            <a:r>
              <a:rPr lang="zh-CN" altLang="en-US" sz="2400" dirty="0">
                <a:latin typeface="+mj-ea"/>
                <a:ea typeface="+mj-ea"/>
                <a:sym typeface="楷体" panose="02010609060101010101" pitchFamily="49" charset="-122"/>
              </a:rPr>
              <a:t>社会主义五百年的历史进程是怎样的？</a:t>
            </a:r>
          </a:p>
          <a:p>
            <a:pPr eaLnBrk="1" hangingPunct="1">
              <a:lnSpc>
                <a:spcPct val="120000"/>
              </a:lnSpc>
              <a:spcBef>
                <a:spcPts val="0"/>
              </a:spcBef>
              <a:buFont typeface="Wingdings" panose="05000000000000000000" pitchFamily="2" charset="2"/>
              <a:buNone/>
              <a:defRPr/>
            </a:pPr>
            <a:r>
              <a:rPr lang="zh-CN" altLang="en-US" sz="2400" dirty="0">
                <a:latin typeface="+mj-ea"/>
                <a:ea typeface="+mj-ea"/>
                <a:sym typeface="楷体" panose="02010609060101010101" pitchFamily="49" charset="-122"/>
              </a:rPr>
              <a:t>       </a:t>
            </a:r>
            <a:r>
              <a:rPr lang="en-US" altLang="zh-CN" sz="2400" dirty="0">
                <a:latin typeface="+mj-ea"/>
                <a:ea typeface="+mj-ea"/>
                <a:sym typeface="楷体" panose="02010609060101010101" pitchFamily="49" charset="-122"/>
              </a:rPr>
              <a:t>2.</a:t>
            </a:r>
            <a:r>
              <a:rPr lang="zh-CN" altLang="en-US" sz="2400" dirty="0">
                <a:latin typeface="+mj-ea"/>
                <a:ea typeface="+mj-ea"/>
                <a:sym typeface="楷体" panose="02010609060101010101" pitchFamily="49" charset="-122"/>
              </a:rPr>
              <a:t>科学社会主义与空想社会主义的本质区别是什么？</a:t>
            </a:r>
          </a:p>
          <a:p>
            <a:pPr eaLnBrk="1" hangingPunct="1">
              <a:lnSpc>
                <a:spcPct val="120000"/>
              </a:lnSpc>
              <a:spcBef>
                <a:spcPts val="0"/>
              </a:spcBef>
              <a:buFont typeface="Wingdings" panose="05000000000000000000" pitchFamily="2" charset="2"/>
              <a:buNone/>
              <a:defRPr/>
            </a:pPr>
            <a:r>
              <a:rPr lang="zh-CN" altLang="en-US" sz="2400" dirty="0">
                <a:latin typeface="+mj-ea"/>
                <a:ea typeface="+mj-ea"/>
                <a:sym typeface="楷体" panose="02010609060101010101" pitchFamily="49" charset="-122"/>
              </a:rPr>
              <a:t>　   </a:t>
            </a:r>
            <a:r>
              <a:rPr lang="en-US" altLang="zh-CN" sz="2400" dirty="0">
                <a:latin typeface="+mj-ea"/>
                <a:ea typeface="+mj-ea"/>
                <a:sym typeface="楷体" panose="02010609060101010101" pitchFamily="49" charset="-122"/>
              </a:rPr>
              <a:t>3.</a:t>
            </a:r>
            <a:r>
              <a:rPr lang="zh-CN" altLang="en-US" sz="2400" dirty="0">
                <a:latin typeface="+mj-ea"/>
                <a:ea typeface="+mj-ea"/>
                <a:sym typeface="楷体" panose="02010609060101010101" pitchFamily="49" charset="-122"/>
              </a:rPr>
              <a:t>科学社会主义的一般原则有哪些？  </a:t>
            </a:r>
          </a:p>
          <a:p>
            <a:pPr eaLnBrk="1" hangingPunct="1">
              <a:lnSpc>
                <a:spcPct val="120000"/>
              </a:lnSpc>
              <a:spcBef>
                <a:spcPts val="0"/>
              </a:spcBef>
              <a:buFont typeface="Wingdings" panose="05000000000000000000" pitchFamily="2" charset="2"/>
              <a:buNone/>
              <a:defRPr/>
            </a:pPr>
            <a:r>
              <a:rPr lang="zh-CN" altLang="en-US" sz="2400" b="1" dirty="0">
                <a:solidFill>
                  <a:srgbClr val="014D23"/>
                </a:solidFill>
                <a:latin typeface="+mj-ea"/>
                <a:ea typeface="+mj-ea"/>
                <a:sym typeface="楷体" panose="02010609060101010101" pitchFamily="49" charset="-122"/>
              </a:rPr>
              <a:t>二、运用所学原理，分析论证现实问题</a:t>
            </a:r>
          </a:p>
          <a:p>
            <a:pPr eaLnBrk="1" hangingPunct="1">
              <a:lnSpc>
                <a:spcPct val="120000"/>
              </a:lnSpc>
              <a:spcBef>
                <a:spcPts val="0"/>
              </a:spcBef>
              <a:buFont typeface="Wingdings" panose="05000000000000000000" pitchFamily="2" charset="2"/>
              <a:buNone/>
              <a:defRPr/>
            </a:pPr>
            <a:r>
              <a:rPr lang="zh-CN" altLang="en-US" sz="2400" dirty="0">
                <a:latin typeface="+mj-ea"/>
                <a:ea typeface="+mj-ea"/>
                <a:sym typeface="楷体" panose="02010609060101010101" pitchFamily="49" charset="-122"/>
              </a:rPr>
              <a:t> 　　</a:t>
            </a:r>
            <a:r>
              <a:rPr lang="en-US" altLang="zh-CN" sz="2400" dirty="0">
                <a:latin typeface="+mj-ea"/>
                <a:ea typeface="+mj-ea"/>
                <a:sym typeface="楷体" panose="02010609060101010101" pitchFamily="49" charset="-122"/>
              </a:rPr>
              <a:t>1.</a:t>
            </a:r>
            <a:r>
              <a:rPr lang="zh-CN" altLang="en-US" sz="2400" dirty="0">
                <a:latin typeface="+mj-ea"/>
                <a:ea typeface="+mj-ea"/>
                <a:sym typeface="楷体" panose="02010609060101010101" pitchFamily="49" charset="-122"/>
              </a:rPr>
              <a:t>经济文化相对落后国家首先取得社会主义胜利是否违背社会发展规律</a:t>
            </a:r>
            <a:r>
              <a:rPr lang="en-US" altLang="zh-CN" sz="2400" dirty="0">
                <a:latin typeface="+mj-ea"/>
                <a:ea typeface="+mj-ea"/>
                <a:sym typeface="楷体" panose="02010609060101010101" pitchFamily="49" charset="-122"/>
              </a:rPr>
              <a:t>? </a:t>
            </a:r>
            <a:r>
              <a:rPr lang="zh-CN" altLang="en-US" sz="2400" dirty="0">
                <a:latin typeface="+mj-ea"/>
                <a:ea typeface="+mj-ea"/>
                <a:sym typeface="楷体" panose="02010609060101010101" pitchFamily="49" charset="-122"/>
              </a:rPr>
              <a:t>分析批判“早产论” 。</a:t>
            </a:r>
          </a:p>
          <a:p>
            <a:pPr eaLnBrk="1" hangingPunct="1">
              <a:lnSpc>
                <a:spcPct val="120000"/>
              </a:lnSpc>
              <a:spcBef>
                <a:spcPts val="0"/>
              </a:spcBef>
              <a:buFont typeface="Wingdings" panose="05000000000000000000" pitchFamily="2" charset="2"/>
              <a:buNone/>
              <a:defRPr/>
            </a:pPr>
            <a:r>
              <a:rPr lang="zh-CN" altLang="en-US" sz="2400" dirty="0">
                <a:latin typeface="+mj-ea"/>
                <a:ea typeface="+mj-ea"/>
                <a:sym typeface="楷体" panose="02010609060101010101" pitchFamily="49" charset="-122"/>
              </a:rPr>
              <a:t>　　 </a:t>
            </a:r>
            <a:r>
              <a:rPr lang="en-US" altLang="zh-CN" sz="2400" dirty="0">
                <a:latin typeface="+mj-ea"/>
                <a:ea typeface="+mj-ea"/>
                <a:sym typeface="楷体" panose="02010609060101010101" pitchFamily="49" charset="-122"/>
              </a:rPr>
              <a:t>2.</a:t>
            </a:r>
            <a:r>
              <a:rPr lang="zh-CN" altLang="en-US" sz="2400" dirty="0">
                <a:latin typeface="+mj-ea"/>
                <a:ea typeface="+mj-ea"/>
                <a:sym typeface="楷体" panose="02010609060101010101" pitchFamily="49" charset="-122"/>
              </a:rPr>
              <a:t>如何理解经济文化相对落后国家建设社会主义的长期性艰巨性？   </a:t>
            </a:r>
          </a:p>
          <a:p>
            <a:pPr eaLnBrk="1" hangingPunct="1">
              <a:lnSpc>
                <a:spcPct val="120000"/>
              </a:lnSpc>
              <a:spcBef>
                <a:spcPts val="0"/>
              </a:spcBef>
              <a:buFont typeface="Wingdings" panose="05000000000000000000" pitchFamily="2" charset="2"/>
              <a:buNone/>
              <a:defRPr/>
            </a:pPr>
            <a:r>
              <a:rPr lang="zh-CN" altLang="en-US" sz="2400" dirty="0">
                <a:latin typeface="+mj-ea"/>
                <a:ea typeface="+mj-ea"/>
                <a:sym typeface="楷体" panose="02010609060101010101" pitchFamily="49" charset="-122"/>
              </a:rPr>
              <a:t>　　 </a:t>
            </a:r>
            <a:r>
              <a:rPr lang="en-US" altLang="zh-CN" sz="2400" dirty="0">
                <a:latin typeface="+mj-ea"/>
                <a:ea typeface="+mj-ea"/>
                <a:sym typeface="楷体" panose="02010609060101010101" pitchFamily="49" charset="-122"/>
              </a:rPr>
              <a:t>3.</a:t>
            </a:r>
            <a:r>
              <a:rPr lang="zh-CN" altLang="en-US" sz="2400" dirty="0">
                <a:latin typeface="+mj-ea"/>
                <a:ea typeface="+mj-ea"/>
                <a:sym typeface="楷体" panose="02010609060101010101" pitchFamily="49" charset="-122"/>
              </a:rPr>
              <a:t>如何理解社会主义在实践探索中的开拓前进？请运用历史和现实资料进行分析。</a:t>
            </a:r>
          </a:p>
          <a:p>
            <a:pPr eaLnBrk="1" hangingPunct="1">
              <a:lnSpc>
                <a:spcPct val="120000"/>
              </a:lnSpc>
              <a:spcBef>
                <a:spcPts val="0"/>
              </a:spcBef>
              <a:buFont typeface="Wingdings" panose="05000000000000000000" pitchFamily="2" charset="2"/>
              <a:buNone/>
              <a:defRPr/>
            </a:pPr>
            <a:r>
              <a:rPr lang="zh-CN" altLang="en-US" sz="2400" dirty="0">
                <a:latin typeface="+mj-ea"/>
                <a:ea typeface="+mj-ea"/>
                <a:sym typeface="楷体" panose="02010609060101010101" pitchFamily="49" charset="-122"/>
              </a:rPr>
              <a:t>　</a:t>
            </a:r>
          </a:p>
        </p:txBody>
      </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一、社会主义从空想到科学</a:t>
            </a:r>
          </a:p>
        </p:txBody>
      </p:sp>
      <p:sp>
        <p:nvSpPr>
          <p:cNvPr id="19" name="圆角矩形 15"/>
          <p:cNvSpPr/>
          <p:nvPr/>
        </p:nvSpPr>
        <p:spPr bwMode="auto">
          <a:xfrm>
            <a:off x="296863" y="1482725"/>
            <a:ext cx="5186362" cy="620713"/>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社会主义从空想到科学的发展</a:t>
            </a:r>
          </a:p>
        </p:txBody>
      </p:sp>
      <p:cxnSp>
        <p:nvCxnSpPr>
          <p:cNvPr id="6148" name="直接箭头连接符 19"/>
          <p:cNvCxnSpPr>
            <a:cxnSpLocks noChangeShapeType="1"/>
          </p:cNvCxnSpPr>
          <p:nvPr/>
        </p:nvCxnSpPr>
        <p:spPr bwMode="auto">
          <a:xfrm>
            <a:off x="904875" y="4081463"/>
            <a:ext cx="7051675" cy="0"/>
          </a:xfrm>
          <a:prstGeom prst="straightConnector1">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cxnSp>
      <p:sp>
        <p:nvSpPr>
          <p:cNvPr id="7173" name="椭圆 5"/>
          <p:cNvSpPr>
            <a:spLocks noChangeAspect="1" noChangeArrowheads="1"/>
          </p:cNvSpPr>
          <p:nvPr/>
        </p:nvSpPr>
        <p:spPr bwMode="auto">
          <a:xfrm>
            <a:off x="1454150" y="3900488"/>
            <a:ext cx="363538" cy="361950"/>
          </a:xfrm>
          <a:prstGeom prst="ellipse">
            <a:avLst/>
          </a:prstGeom>
          <a:solidFill>
            <a:srgbClr val="CDD7FF"/>
          </a:solidFill>
          <a:ln>
            <a:noFill/>
          </a:ln>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defRPr/>
            </a:pPr>
            <a:endParaRPr lang="zh-CN" altLang="en-US" sz="2400">
              <a:latin typeface="+mj-ea"/>
              <a:ea typeface="+mj-ea"/>
            </a:endParaRPr>
          </a:p>
        </p:txBody>
      </p:sp>
      <p:sp>
        <p:nvSpPr>
          <p:cNvPr id="7175" name="任意多边形 7"/>
          <p:cNvSpPr>
            <a:spLocks noChangeArrowheads="1"/>
          </p:cNvSpPr>
          <p:nvPr/>
        </p:nvSpPr>
        <p:spPr bwMode="auto">
          <a:xfrm>
            <a:off x="1963738" y="4797425"/>
            <a:ext cx="1395412" cy="830263"/>
          </a:xfrm>
          <a:custGeom>
            <a:avLst/>
            <a:gdLst>
              <a:gd name="T0" fmla="*/ 0 w 1395380"/>
              <a:gd name="T1" fmla="*/ 0 h 1984978"/>
              <a:gd name="T2" fmla="*/ 1395797 w 1395380"/>
              <a:gd name="T3" fmla="*/ 0 h 1984978"/>
              <a:gd name="T4" fmla="*/ 1395797 w 1395380"/>
              <a:gd name="T5" fmla="*/ 1 h 1984978"/>
              <a:gd name="T6" fmla="*/ 0 w 1395380"/>
              <a:gd name="T7" fmla="*/ 1 h 1984978"/>
              <a:gd name="T8" fmla="*/ 0 w 1395380"/>
              <a:gd name="T9" fmla="*/ 0 h 1984978"/>
              <a:gd name="T10" fmla="*/ 0 60000 65536"/>
              <a:gd name="T11" fmla="*/ 0 60000 65536"/>
              <a:gd name="T12" fmla="*/ 0 60000 65536"/>
              <a:gd name="T13" fmla="*/ 0 60000 65536"/>
              <a:gd name="T14" fmla="*/ 0 60000 65536"/>
              <a:gd name="T15" fmla="*/ 0 w 1395380"/>
              <a:gd name="T16" fmla="*/ 0 h 1984978"/>
              <a:gd name="T17" fmla="*/ 1395380 w 1395380"/>
              <a:gd name="T18" fmla="*/ 1984978 h 1984978"/>
            </a:gdLst>
            <a:ahLst/>
            <a:cxnLst>
              <a:cxn ang="T10">
                <a:pos x="T0" y="T1"/>
              </a:cxn>
              <a:cxn ang="T11">
                <a:pos x="T2" y="T3"/>
              </a:cxn>
              <a:cxn ang="T12">
                <a:pos x="T4" y="T5"/>
              </a:cxn>
              <a:cxn ang="T13">
                <a:pos x="T6" y="T7"/>
              </a:cxn>
              <a:cxn ang="T14">
                <a:pos x="T8" y="T9"/>
              </a:cxn>
            </a:cxnLst>
            <a:rect l="T15" t="T16" r="T17" b="T18"/>
            <a:pathLst>
              <a:path w="1395380" h="1984978">
                <a:moveTo>
                  <a:pt x="0" y="0"/>
                </a:moveTo>
                <a:lnTo>
                  <a:pt x="1395380" y="0"/>
                </a:lnTo>
                <a:lnTo>
                  <a:pt x="1395380" y="1984978"/>
                </a:lnTo>
                <a:lnTo>
                  <a:pt x="0" y="1984978"/>
                </a:lnTo>
                <a:lnTo>
                  <a:pt x="0" y="0"/>
                </a:lnTo>
                <a:close/>
              </a:path>
            </a:pathLst>
          </a:custGeom>
          <a:solidFill>
            <a:schemeClr val="accent4">
              <a:lumMod val="20000"/>
              <a:lumOff val="80000"/>
              <a:alpha val="67058"/>
            </a:schemeClr>
          </a:solidFill>
          <a:ln>
            <a:noFill/>
          </a:ln>
        </p:spPr>
        <p:txBody>
          <a:bodyPr lIns="45720" rIns="45720">
            <a:spAutoFit/>
          </a:bodyPr>
          <a:lstStyle>
            <a:lvl1pPr defTabSz="800100">
              <a:defRPr>
                <a:solidFill>
                  <a:schemeClr val="tx1"/>
                </a:solidFill>
                <a:latin typeface="Arial" panose="020B0604020202020204" pitchFamily="34" charset="0"/>
                <a:ea typeface="微软雅黑" panose="020B0503020204020204" pitchFamily="34" charset="-122"/>
              </a:defRPr>
            </a:lvl1pPr>
            <a:lvl2pPr marL="742950" indent="-285750" defTabSz="800100">
              <a:defRPr>
                <a:solidFill>
                  <a:schemeClr val="tx1"/>
                </a:solidFill>
                <a:latin typeface="Arial" panose="020B0604020202020204" pitchFamily="34" charset="0"/>
                <a:ea typeface="微软雅黑" panose="020B0503020204020204" pitchFamily="34" charset="-122"/>
              </a:defRPr>
            </a:lvl2pPr>
            <a:lvl3pPr marL="1143000" indent="-228600" defTabSz="800100">
              <a:defRPr>
                <a:solidFill>
                  <a:schemeClr val="tx1"/>
                </a:solidFill>
                <a:latin typeface="Arial" panose="020B0604020202020204" pitchFamily="34" charset="0"/>
                <a:ea typeface="微软雅黑" panose="020B0503020204020204" pitchFamily="34" charset="-122"/>
              </a:defRPr>
            </a:lvl3pPr>
            <a:lvl4pPr marL="1600200" indent="-228600" defTabSz="800100">
              <a:defRPr>
                <a:solidFill>
                  <a:schemeClr val="tx1"/>
                </a:solidFill>
                <a:latin typeface="Arial" panose="020B0604020202020204" pitchFamily="34" charset="0"/>
                <a:ea typeface="微软雅黑" panose="020B0503020204020204" pitchFamily="34" charset="-122"/>
              </a:defRPr>
            </a:lvl4pPr>
            <a:lvl5pPr marL="2057400" indent="-228600" defTabSz="800100">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defRPr/>
            </a:pPr>
            <a:r>
              <a:rPr lang="zh-CN" altLang="en-US" sz="2400" dirty="0">
                <a:solidFill>
                  <a:srgbClr val="000000"/>
                </a:solidFill>
                <a:latin typeface="+mj-ea"/>
                <a:ea typeface="+mj-ea"/>
              </a:rPr>
              <a:t>早期空想</a:t>
            </a:r>
            <a:endParaRPr lang="en-US" altLang="zh-CN" sz="2400" dirty="0">
              <a:solidFill>
                <a:srgbClr val="000000"/>
              </a:solidFill>
              <a:latin typeface="+mj-ea"/>
              <a:ea typeface="+mj-ea"/>
            </a:endParaRPr>
          </a:p>
          <a:p>
            <a:pPr algn="ctr">
              <a:buFont typeface="Arial" panose="020B0604020202020204" pitchFamily="34" charset="0"/>
              <a:buNone/>
              <a:defRPr/>
            </a:pPr>
            <a:r>
              <a:rPr lang="zh-CN" altLang="en-US" sz="2400" dirty="0">
                <a:solidFill>
                  <a:srgbClr val="000000"/>
                </a:solidFill>
                <a:latin typeface="+mj-ea"/>
                <a:ea typeface="+mj-ea"/>
              </a:rPr>
              <a:t>社会主义</a:t>
            </a:r>
          </a:p>
        </p:txBody>
      </p:sp>
      <p:sp>
        <p:nvSpPr>
          <p:cNvPr id="7176" name="任意多边形 8"/>
          <p:cNvSpPr>
            <a:spLocks noChangeArrowheads="1"/>
          </p:cNvSpPr>
          <p:nvPr/>
        </p:nvSpPr>
        <p:spPr bwMode="auto">
          <a:xfrm>
            <a:off x="1787525" y="2901950"/>
            <a:ext cx="1933575" cy="425450"/>
          </a:xfrm>
          <a:custGeom>
            <a:avLst/>
            <a:gdLst>
              <a:gd name="T0" fmla="*/ 0 w 1395380"/>
              <a:gd name="T1" fmla="*/ 0 h 471678"/>
              <a:gd name="T2" fmla="*/ 1395797 w 1395380"/>
              <a:gd name="T3" fmla="*/ 0 h 471678"/>
              <a:gd name="T4" fmla="*/ 1395797 w 1395380"/>
              <a:gd name="T5" fmla="*/ 7034 h 471678"/>
              <a:gd name="T6" fmla="*/ 0 w 1395380"/>
              <a:gd name="T7" fmla="*/ 7034 h 471678"/>
              <a:gd name="T8" fmla="*/ 0 w 1395380"/>
              <a:gd name="T9" fmla="*/ 0 h 471678"/>
              <a:gd name="T10" fmla="*/ 0 60000 65536"/>
              <a:gd name="T11" fmla="*/ 0 60000 65536"/>
              <a:gd name="T12" fmla="*/ 0 60000 65536"/>
              <a:gd name="T13" fmla="*/ 0 60000 65536"/>
              <a:gd name="T14" fmla="*/ 0 60000 65536"/>
              <a:gd name="T15" fmla="*/ 0 w 1395380"/>
              <a:gd name="T16" fmla="*/ 0 h 471678"/>
              <a:gd name="T17" fmla="*/ 1395380 w 1395380"/>
              <a:gd name="T18" fmla="*/ 471678 h 471678"/>
            </a:gdLst>
            <a:ahLst/>
            <a:cxnLst>
              <a:cxn ang="T10">
                <a:pos x="T0" y="T1"/>
              </a:cxn>
              <a:cxn ang="T11">
                <a:pos x="T2" y="T3"/>
              </a:cxn>
              <a:cxn ang="T12">
                <a:pos x="T4" y="T5"/>
              </a:cxn>
              <a:cxn ang="T13">
                <a:pos x="T6" y="T7"/>
              </a:cxn>
              <a:cxn ang="T14">
                <a:pos x="T8" y="T9"/>
              </a:cxn>
            </a:cxnLst>
            <a:rect l="T15" t="T16" r="T17" b="T18"/>
            <a:pathLst>
              <a:path w="1395380" h="471678">
                <a:moveTo>
                  <a:pt x="0" y="0"/>
                </a:moveTo>
                <a:lnTo>
                  <a:pt x="1395380" y="0"/>
                </a:lnTo>
                <a:lnTo>
                  <a:pt x="1395380" y="471678"/>
                </a:lnTo>
                <a:lnTo>
                  <a:pt x="0" y="471678"/>
                </a:lnTo>
                <a:lnTo>
                  <a:pt x="0" y="0"/>
                </a:lnTo>
                <a:close/>
              </a:path>
            </a:pathLst>
          </a:custGeom>
          <a:solidFill>
            <a:schemeClr val="accent6">
              <a:lumMod val="20000"/>
              <a:lumOff val="80000"/>
            </a:schemeClr>
          </a:solidFill>
          <a:ln>
            <a:noFill/>
          </a:ln>
        </p:spPr>
        <p:txBody>
          <a:bodyPr lIns="45720" rIns="45720" anchor="b">
            <a:spAutoFit/>
          </a:bodyPr>
          <a:lstStyle>
            <a:lvl1pPr defTabSz="800100">
              <a:defRPr>
                <a:solidFill>
                  <a:schemeClr val="tx1"/>
                </a:solidFill>
                <a:latin typeface="Arial" panose="020B0604020202020204" pitchFamily="34" charset="0"/>
                <a:ea typeface="微软雅黑" panose="020B0503020204020204" pitchFamily="34" charset="-122"/>
              </a:defRPr>
            </a:lvl1pPr>
            <a:lvl2pPr marL="742950" indent="-285750" defTabSz="800100">
              <a:defRPr>
                <a:solidFill>
                  <a:schemeClr val="tx1"/>
                </a:solidFill>
                <a:latin typeface="Arial" panose="020B0604020202020204" pitchFamily="34" charset="0"/>
                <a:ea typeface="微软雅黑" panose="020B0503020204020204" pitchFamily="34" charset="-122"/>
              </a:defRPr>
            </a:lvl2pPr>
            <a:lvl3pPr marL="1143000" indent="-228600" defTabSz="800100">
              <a:defRPr>
                <a:solidFill>
                  <a:schemeClr val="tx1"/>
                </a:solidFill>
                <a:latin typeface="Arial" panose="020B0604020202020204" pitchFamily="34" charset="0"/>
                <a:ea typeface="微软雅黑" panose="020B0503020204020204" pitchFamily="34" charset="-122"/>
              </a:defRPr>
            </a:lvl3pPr>
            <a:lvl4pPr marL="1600200" indent="-228600" defTabSz="800100">
              <a:defRPr>
                <a:solidFill>
                  <a:schemeClr val="tx1"/>
                </a:solidFill>
                <a:latin typeface="Arial" panose="020B0604020202020204" pitchFamily="34" charset="0"/>
                <a:ea typeface="微软雅黑" panose="020B0503020204020204" pitchFamily="34" charset="-122"/>
              </a:defRPr>
            </a:lvl4pPr>
            <a:lvl5pPr marL="2057400" indent="-228600" defTabSz="800100">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90000"/>
              </a:lnSpc>
              <a:spcAft>
                <a:spcPct val="35000"/>
              </a:spcAft>
              <a:buFont typeface="Arial" panose="020B0604020202020204" pitchFamily="34" charset="0"/>
              <a:buNone/>
              <a:defRPr/>
            </a:pPr>
            <a:r>
              <a:rPr lang="en-US" altLang="zh-CN" sz="2400" b="1" dirty="0">
                <a:solidFill>
                  <a:srgbClr val="000000"/>
                </a:solidFill>
                <a:latin typeface="+mj-ea"/>
                <a:ea typeface="+mj-ea"/>
              </a:rPr>
              <a:t>16—17</a:t>
            </a:r>
            <a:r>
              <a:rPr lang="zh-CN" altLang="en-US" sz="2400" b="1" dirty="0">
                <a:solidFill>
                  <a:srgbClr val="000000"/>
                </a:solidFill>
                <a:latin typeface="+mj-ea"/>
                <a:ea typeface="+mj-ea"/>
              </a:rPr>
              <a:t>世纪</a:t>
            </a:r>
          </a:p>
        </p:txBody>
      </p:sp>
      <p:sp>
        <p:nvSpPr>
          <p:cNvPr id="7177" name="椭圆 9"/>
          <p:cNvSpPr>
            <a:spLocks noChangeAspect="1" noChangeArrowheads="1"/>
          </p:cNvSpPr>
          <p:nvPr/>
        </p:nvSpPr>
        <p:spPr bwMode="auto">
          <a:xfrm>
            <a:off x="3517900" y="3900488"/>
            <a:ext cx="363538" cy="361950"/>
          </a:xfrm>
          <a:prstGeom prst="ellipse">
            <a:avLst/>
          </a:prstGeom>
          <a:solidFill>
            <a:srgbClr val="CDD7FF"/>
          </a:solidFill>
          <a:ln>
            <a:noFill/>
          </a:ln>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defRPr/>
            </a:pPr>
            <a:endParaRPr lang="zh-CN" altLang="en-US" sz="2400">
              <a:latin typeface="+mj-ea"/>
              <a:ea typeface="+mj-ea"/>
            </a:endParaRPr>
          </a:p>
        </p:txBody>
      </p:sp>
      <p:sp>
        <p:nvSpPr>
          <p:cNvPr id="7179" name="任意多边形 11"/>
          <p:cNvSpPr>
            <a:spLocks noChangeArrowheads="1"/>
          </p:cNvSpPr>
          <p:nvPr/>
        </p:nvSpPr>
        <p:spPr bwMode="auto">
          <a:xfrm>
            <a:off x="4027488" y="4797425"/>
            <a:ext cx="1395412" cy="830263"/>
          </a:xfrm>
          <a:custGeom>
            <a:avLst/>
            <a:gdLst>
              <a:gd name="T0" fmla="*/ 0 w 1395380"/>
              <a:gd name="T1" fmla="*/ 0 h 1984978"/>
              <a:gd name="T2" fmla="*/ 1395797 w 1395380"/>
              <a:gd name="T3" fmla="*/ 0 h 1984978"/>
              <a:gd name="T4" fmla="*/ 1395797 w 1395380"/>
              <a:gd name="T5" fmla="*/ 1 h 1984978"/>
              <a:gd name="T6" fmla="*/ 0 w 1395380"/>
              <a:gd name="T7" fmla="*/ 1 h 1984978"/>
              <a:gd name="T8" fmla="*/ 0 w 1395380"/>
              <a:gd name="T9" fmla="*/ 0 h 1984978"/>
              <a:gd name="T10" fmla="*/ 0 60000 65536"/>
              <a:gd name="T11" fmla="*/ 0 60000 65536"/>
              <a:gd name="T12" fmla="*/ 0 60000 65536"/>
              <a:gd name="T13" fmla="*/ 0 60000 65536"/>
              <a:gd name="T14" fmla="*/ 0 60000 65536"/>
              <a:gd name="T15" fmla="*/ 0 w 1395380"/>
              <a:gd name="T16" fmla="*/ 0 h 1984978"/>
              <a:gd name="T17" fmla="*/ 1395380 w 1395380"/>
              <a:gd name="T18" fmla="*/ 1984978 h 1984978"/>
            </a:gdLst>
            <a:ahLst/>
            <a:cxnLst>
              <a:cxn ang="T10">
                <a:pos x="T0" y="T1"/>
              </a:cxn>
              <a:cxn ang="T11">
                <a:pos x="T2" y="T3"/>
              </a:cxn>
              <a:cxn ang="T12">
                <a:pos x="T4" y="T5"/>
              </a:cxn>
              <a:cxn ang="T13">
                <a:pos x="T6" y="T7"/>
              </a:cxn>
              <a:cxn ang="T14">
                <a:pos x="T8" y="T9"/>
              </a:cxn>
            </a:cxnLst>
            <a:rect l="T15" t="T16" r="T17" b="T18"/>
            <a:pathLst>
              <a:path w="1395380" h="1984978">
                <a:moveTo>
                  <a:pt x="0" y="0"/>
                </a:moveTo>
                <a:lnTo>
                  <a:pt x="1395380" y="0"/>
                </a:lnTo>
                <a:lnTo>
                  <a:pt x="1395380" y="1984978"/>
                </a:lnTo>
                <a:lnTo>
                  <a:pt x="0" y="1984978"/>
                </a:lnTo>
                <a:lnTo>
                  <a:pt x="0" y="0"/>
                </a:lnTo>
                <a:close/>
              </a:path>
            </a:pathLst>
          </a:custGeom>
          <a:solidFill>
            <a:schemeClr val="accent4">
              <a:lumMod val="20000"/>
              <a:lumOff val="80000"/>
              <a:alpha val="67058"/>
            </a:schemeClr>
          </a:solidFill>
          <a:ln>
            <a:noFill/>
          </a:ln>
        </p:spPr>
        <p:txBody>
          <a:bodyPr lIns="45720" rIns="45720">
            <a:spAutoFit/>
          </a:bodyPr>
          <a:lstStyle>
            <a:lvl1pPr defTabSz="800100">
              <a:defRPr>
                <a:solidFill>
                  <a:schemeClr val="tx1"/>
                </a:solidFill>
                <a:latin typeface="Arial" panose="020B0604020202020204" pitchFamily="34" charset="0"/>
                <a:ea typeface="微软雅黑" panose="020B0503020204020204" pitchFamily="34" charset="-122"/>
              </a:defRPr>
            </a:lvl1pPr>
            <a:lvl2pPr marL="742950" indent="-285750" defTabSz="800100">
              <a:defRPr>
                <a:solidFill>
                  <a:schemeClr val="tx1"/>
                </a:solidFill>
                <a:latin typeface="Arial" panose="020B0604020202020204" pitchFamily="34" charset="0"/>
                <a:ea typeface="微软雅黑" panose="020B0503020204020204" pitchFamily="34" charset="-122"/>
              </a:defRPr>
            </a:lvl2pPr>
            <a:lvl3pPr marL="1143000" indent="-228600" defTabSz="800100">
              <a:defRPr>
                <a:solidFill>
                  <a:schemeClr val="tx1"/>
                </a:solidFill>
                <a:latin typeface="Arial" panose="020B0604020202020204" pitchFamily="34" charset="0"/>
                <a:ea typeface="微软雅黑" panose="020B0503020204020204" pitchFamily="34" charset="-122"/>
              </a:defRPr>
            </a:lvl3pPr>
            <a:lvl4pPr marL="1600200" indent="-228600" defTabSz="800100">
              <a:defRPr>
                <a:solidFill>
                  <a:schemeClr val="tx1"/>
                </a:solidFill>
                <a:latin typeface="Arial" panose="020B0604020202020204" pitchFamily="34" charset="0"/>
                <a:ea typeface="微软雅黑" panose="020B0503020204020204" pitchFamily="34" charset="-122"/>
              </a:defRPr>
            </a:lvl4pPr>
            <a:lvl5pPr marL="2057400" indent="-228600" defTabSz="800100">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defRPr/>
            </a:pPr>
            <a:r>
              <a:rPr lang="zh-CN" altLang="en-US" sz="2400">
                <a:solidFill>
                  <a:srgbClr val="000000"/>
                </a:solidFill>
                <a:latin typeface="+mj-ea"/>
                <a:ea typeface="+mj-ea"/>
              </a:rPr>
              <a:t>空想平均</a:t>
            </a:r>
            <a:endParaRPr lang="en-US" altLang="zh-CN" sz="2400">
              <a:solidFill>
                <a:srgbClr val="000000"/>
              </a:solidFill>
              <a:latin typeface="+mj-ea"/>
              <a:ea typeface="+mj-ea"/>
            </a:endParaRPr>
          </a:p>
          <a:p>
            <a:pPr algn="ctr">
              <a:buFont typeface="Arial" panose="020B0604020202020204" pitchFamily="34" charset="0"/>
              <a:buNone/>
              <a:defRPr/>
            </a:pPr>
            <a:r>
              <a:rPr lang="zh-CN" altLang="en-US" sz="2400">
                <a:solidFill>
                  <a:srgbClr val="000000"/>
                </a:solidFill>
                <a:latin typeface="+mj-ea"/>
                <a:ea typeface="+mj-ea"/>
              </a:rPr>
              <a:t>共产主义</a:t>
            </a:r>
          </a:p>
        </p:txBody>
      </p:sp>
      <p:sp>
        <p:nvSpPr>
          <p:cNvPr id="7180" name="任意多边形 12"/>
          <p:cNvSpPr>
            <a:spLocks noChangeArrowheads="1"/>
          </p:cNvSpPr>
          <p:nvPr/>
        </p:nvSpPr>
        <p:spPr bwMode="auto">
          <a:xfrm>
            <a:off x="4087813" y="2901950"/>
            <a:ext cx="1395412" cy="425450"/>
          </a:xfrm>
          <a:custGeom>
            <a:avLst/>
            <a:gdLst>
              <a:gd name="T0" fmla="*/ 0 w 1395380"/>
              <a:gd name="T1" fmla="*/ 0 h 471678"/>
              <a:gd name="T2" fmla="*/ 1395797 w 1395380"/>
              <a:gd name="T3" fmla="*/ 0 h 471678"/>
              <a:gd name="T4" fmla="*/ 1395797 w 1395380"/>
              <a:gd name="T5" fmla="*/ 7034 h 471678"/>
              <a:gd name="T6" fmla="*/ 0 w 1395380"/>
              <a:gd name="T7" fmla="*/ 7034 h 471678"/>
              <a:gd name="T8" fmla="*/ 0 w 1395380"/>
              <a:gd name="T9" fmla="*/ 0 h 471678"/>
              <a:gd name="T10" fmla="*/ 0 60000 65536"/>
              <a:gd name="T11" fmla="*/ 0 60000 65536"/>
              <a:gd name="T12" fmla="*/ 0 60000 65536"/>
              <a:gd name="T13" fmla="*/ 0 60000 65536"/>
              <a:gd name="T14" fmla="*/ 0 60000 65536"/>
              <a:gd name="T15" fmla="*/ 0 w 1395380"/>
              <a:gd name="T16" fmla="*/ 0 h 471678"/>
              <a:gd name="T17" fmla="*/ 1395380 w 1395380"/>
              <a:gd name="T18" fmla="*/ 471678 h 471678"/>
            </a:gdLst>
            <a:ahLst/>
            <a:cxnLst>
              <a:cxn ang="T10">
                <a:pos x="T0" y="T1"/>
              </a:cxn>
              <a:cxn ang="T11">
                <a:pos x="T2" y="T3"/>
              </a:cxn>
              <a:cxn ang="T12">
                <a:pos x="T4" y="T5"/>
              </a:cxn>
              <a:cxn ang="T13">
                <a:pos x="T6" y="T7"/>
              </a:cxn>
              <a:cxn ang="T14">
                <a:pos x="T8" y="T9"/>
              </a:cxn>
            </a:cxnLst>
            <a:rect l="T15" t="T16" r="T17" b="T18"/>
            <a:pathLst>
              <a:path w="1395380" h="471678">
                <a:moveTo>
                  <a:pt x="0" y="0"/>
                </a:moveTo>
                <a:lnTo>
                  <a:pt x="1395380" y="0"/>
                </a:lnTo>
                <a:lnTo>
                  <a:pt x="1395380" y="471678"/>
                </a:lnTo>
                <a:lnTo>
                  <a:pt x="0" y="471678"/>
                </a:lnTo>
                <a:lnTo>
                  <a:pt x="0" y="0"/>
                </a:lnTo>
                <a:close/>
              </a:path>
            </a:pathLst>
          </a:custGeom>
          <a:solidFill>
            <a:schemeClr val="accent6">
              <a:lumMod val="20000"/>
              <a:lumOff val="80000"/>
            </a:schemeClr>
          </a:solidFill>
          <a:ln>
            <a:noFill/>
          </a:ln>
        </p:spPr>
        <p:txBody>
          <a:bodyPr lIns="45720" rIns="45720" anchor="b">
            <a:spAutoFit/>
          </a:bodyPr>
          <a:lstStyle>
            <a:lvl1pPr defTabSz="800100">
              <a:defRPr>
                <a:solidFill>
                  <a:schemeClr val="tx1"/>
                </a:solidFill>
                <a:latin typeface="Arial" panose="020B0604020202020204" pitchFamily="34" charset="0"/>
                <a:ea typeface="微软雅黑" panose="020B0503020204020204" pitchFamily="34" charset="-122"/>
              </a:defRPr>
            </a:lvl1pPr>
            <a:lvl2pPr marL="742950" indent="-285750" defTabSz="800100">
              <a:defRPr>
                <a:solidFill>
                  <a:schemeClr val="tx1"/>
                </a:solidFill>
                <a:latin typeface="Arial" panose="020B0604020202020204" pitchFamily="34" charset="0"/>
                <a:ea typeface="微软雅黑" panose="020B0503020204020204" pitchFamily="34" charset="-122"/>
              </a:defRPr>
            </a:lvl2pPr>
            <a:lvl3pPr marL="1143000" indent="-228600" defTabSz="800100">
              <a:defRPr>
                <a:solidFill>
                  <a:schemeClr val="tx1"/>
                </a:solidFill>
                <a:latin typeface="Arial" panose="020B0604020202020204" pitchFamily="34" charset="0"/>
                <a:ea typeface="微软雅黑" panose="020B0503020204020204" pitchFamily="34" charset="-122"/>
              </a:defRPr>
            </a:lvl3pPr>
            <a:lvl4pPr marL="1600200" indent="-228600" defTabSz="800100">
              <a:defRPr>
                <a:solidFill>
                  <a:schemeClr val="tx1"/>
                </a:solidFill>
                <a:latin typeface="Arial" panose="020B0604020202020204" pitchFamily="34" charset="0"/>
                <a:ea typeface="微软雅黑" panose="020B0503020204020204" pitchFamily="34" charset="-122"/>
              </a:defRPr>
            </a:lvl4pPr>
            <a:lvl5pPr marL="2057400" indent="-228600" defTabSz="800100">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90000"/>
              </a:lnSpc>
              <a:spcAft>
                <a:spcPct val="35000"/>
              </a:spcAft>
              <a:buFont typeface="Arial" panose="020B0604020202020204" pitchFamily="34" charset="0"/>
              <a:buNone/>
              <a:defRPr/>
            </a:pPr>
            <a:r>
              <a:rPr lang="en-US" altLang="zh-CN" sz="2400" b="1" dirty="0">
                <a:solidFill>
                  <a:srgbClr val="000000"/>
                </a:solidFill>
                <a:latin typeface="+mj-ea"/>
                <a:ea typeface="+mj-ea"/>
              </a:rPr>
              <a:t>18</a:t>
            </a:r>
            <a:r>
              <a:rPr lang="zh-CN" altLang="en-US" sz="2400" b="1" dirty="0">
                <a:solidFill>
                  <a:srgbClr val="000000"/>
                </a:solidFill>
                <a:latin typeface="+mj-ea"/>
                <a:ea typeface="+mj-ea"/>
              </a:rPr>
              <a:t>世纪</a:t>
            </a:r>
          </a:p>
        </p:txBody>
      </p:sp>
      <p:sp>
        <p:nvSpPr>
          <p:cNvPr id="7181" name="椭圆 14"/>
          <p:cNvSpPr>
            <a:spLocks noChangeAspect="1" noChangeArrowheads="1"/>
          </p:cNvSpPr>
          <p:nvPr/>
        </p:nvSpPr>
        <p:spPr bwMode="auto">
          <a:xfrm>
            <a:off x="5581650" y="3900488"/>
            <a:ext cx="363538" cy="361950"/>
          </a:xfrm>
          <a:prstGeom prst="ellipse">
            <a:avLst/>
          </a:prstGeom>
          <a:solidFill>
            <a:srgbClr val="CDD7FF"/>
          </a:solidFill>
          <a:ln>
            <a:noFill/>
          </a:ln>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defRPr/>
            </a:pPr>
            <a:endParaRPr lang="zh-CN" altLang="en-US" sz="2400">
              <a:latin typeface="+mj-ea"/>
              <a:ea typeface="+mj-ea"/>
            </a:endParaRPr>
          </a:p>
        </p:txBody>
      </p:sp>
      <p:sp>
        <p:nvSpPr>
          <p:cNvPr id="7183" name="任意多边形 16"/>
          <p:cNvSpPr>
            <a:spLocks noChangeArrowheads="1"/>
          </p:cNvSpPr>
          <p:nvPr/>
        </p:nvSpPr>
        <p:spPr bwMode="auto">
          <a:xfrm>
            <a:off x="6091238" y="4797425"/>
            <a:ext cx="1704975" cy="830263"/>
          </a:xfrm>
          <a:custGeom>
            <a:avLst/>
            <a:gdLst>
              <a:gd name="T0" fmla="*/ 0 w 1395380"/>
              <a:gd name="T1" fmla="*/ 0 h 1984978"/>
              <a:gd name="T2" fmla="*/ 1395797 w 1395380"/>
              <a:gd name="T3" fmla="*/ 0 h 1984978"/>
              <a:gd name="T4" fmla="*/ 1395797 w 1395380"/>
              <a:gd name="T5" fmla="*/ 1 h 1984978"/>
              <a:gd name="T6" fmla="*/ 0 w 1395380"/>
              <a:gd name="T7" fmla="*/ 1 h 1984978"/>
              <a:gd name="T8" fmla="*/ 0 w 1395380"/>
              <a:gd name="T9" fmla="*/ 0 h 1984978"/>
              <a:gd name="T10" fmla="*/ 0 60000 65536"/>
              <a:gd name="T11" fmla="*/ 0 60000 65536"/>
              <a:gd name="T12" fmla="*/ 0 60000 65536"/>
              <a:gd name="T13" fmla="*/ 0 60000 65536"/>
              <a:gd name="T14" fmla="*/ 0 60000 65536"/>
              <a:gd name="T15" fmla="*/ 0 w 1395380"/>
              <a:gd name="T16" fmla="*/ 0 h 1984978"/>
              <a:gd name="T17" fmla="*/ 1395380 w 1395380"/>
              <a:gd name="T18" fmla="*/ 1984978 h 1984978"/>
            </a:gdLst>
            <a:ahLst/>
            <a:cxnLst>
              <a:cxn ang="T10">
                <a:pos x="T0" y="T1"/>
              </a:cxn>
              <a:cxn ang="T11">
                <a:pos x="T2" y="T3"/>
              </a:cxn>
              <a:cxn ang="T12">
                <a:pos x="T4" y="T5"/>
              </a:cxn>
              <a:cxn ang="T13">
                <a:pos x="T6" y="T7"/>
              </a:cxn>
              <a:cxn ang="T14">
                <a:pos x="T8" y="T9"/>
              </a:cxn>
            </a:cxnLst>
            <a:rect l="T15" t="T16" r="T17" b="T18"/>
            <a:pathLst>
              <a:path w="1395380" h="1984978">
                <a:moveTo>
                  <a:pt x="0" y="0"/>
                </a:moveTo>
                <a:lnTo>
                  <a:pt x="1395380" y="0"/>
                </a:lnTo>
                <a:lnTo>
                  <a:pt x="1395380" y="1984978"/>
                </a:lnTo>
                <a:lnTo>
                  <a:pt x="0" y="1984978"/>
                </a:lnTo>
                <a:lnTo>
                  <a:pt x="0" y="0"/>
                </a:lnTo>
                <a:close/>
              </a:path>
            </a:pathLst>
          </a:custGeom>
          <a:solidFill>
            <a:schemeClr val="accent4">
              <a:lumMod val="20000"/>
              <a:lumOff val="80000"/>
              <a:alpha val="67058"/>
            </a:schemeClr>
          </a:solidFill>
          <a:ln>
            <a:noFill/>
          </a:ln>
        </p:spPr>
        <p:txBody>
          <a:bodyPr lIns="45720" rIns="45720">
            <a:spAutoFit/>
          </a:bodyPr>
          <a:lstStyle>
            <a:lvl1pPr defTabSz="800100">
              <a:defRPr>
                <a:solidFill>
                  <a:schemeClr val="tx1"/>
                </a:solidFill>
                <a:latin typeface="Arial" panose="020B0604020202020204" pitchFamily="34" charset="0"/>
                <a:ea typeface="微软雅黑" panose="020B0503020204020204" pitchFamily="34" charset="-122"/>
              </a:defRPr>
            </a:lvl1pPr>
            <a:lvl2pPr marL="742950" indent="-285750" defTabSz="800100">
              <a:defRPr>
                <a:solidFill>
                  <a:schemeClr val="tx1"/>
                </a:solidFill>
                <a:latin typeface="Arial" panose="020B0604020202020204" pitchFamily="34" charset="0"/>
                <a:ea typeface="微软雅黑" panose="020B0503020204020204" pitchFamily="34" charset="-122"/>
              </a:defRPr>
            </a:lvl2pPr>
            <a:lvl3pPr marL="1143000" indent="-228600" defTabSz="800100">
              <a:defRPr>
                <a:solidFill>
                  <a:schemeClr val="tx1"/>
                </a:solidFill>
                <a:latin typeface="Arial" panose="020B0604020202020204" pitchFamily="34" charset="0"/>
                <a:ea typeface="微软雅黑" panose="020B0503020204020204" pitchFamily="34" charset="-122"/>
              </a:defRPr>
            </a:lvl3pPr>
            <a:lvl4pPr marL="1600200" indent="-228600" defTabSz="800100">
              <a:defRPr>
                <a:solidFill>
                  <a:schemeClr val="tx1"/>
                </a:solidFill>
                <a:latin typeface="Arial" panose="020B0604020202020204" pitchFamily="34" charset="0"/>
                <a:ea typeface="微软雅黑" panose="020B0503020204020204" pitchFamily="34" charset="-122"/>
              </a:defRPr>
            </a:lvl4pPr>
            <a:lvl5pPr marL="2057400" indent="-228600" defTabSz="800100">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defRPr/>
            </a:pPr>
            <a:r>
              <a:rPr lang="zh-CN" altLang="en-US" sz="2400" dirty="0">
                <a:solidFill>
                  <a:srgbClr val="000000"/>
                </a:solidFill>
                <a:latin typeface="+mj-ea"/>
                <a:ea typeface="+mj-ea"/>
              </a:rPr>
              <a:t>批判的空想社会主义</a:t>
            </a:r>
          </a:p>
        </p:txBody>
      </p:sp>
      <p:sp>
        <p:nvSpPr>
          <p:cNvPr id="7184" name="任意多边形 17"/>
          <p:cNvSpPr>
            <a:spLocks noChangeArrowheads="1"/>
          </p:cNvSpPr>
          <p:nvPr/>
        </p:nvSpPr>
        <p:spPr bwMode="auto">
          <a:xfrm>
            <a:off x="6007100" y="2901950"/>
            <a:ext cx="1873250" cy="425450"/>
          </a:xfrm>
          <a:custGeom>
            <a:avLst/>
            <a:gdLst>
              <a:gd name="T0" fmla="*/ 0 w 1395380"/>
              <a:gd name="T1" fmla="*/ 0 h 471678"/>
              <a:gd name="T2" fmla="*/ 1395797 w 1395380"/>
              <a:gd name="T3" fmla="*/ 0 h 471678"/>
              <a:gd name="T4" fmla="*/ 1395797 w 1395380"/>
              <a:gd name="T5" fmla="*/ 7034 h 471678"/>
              <a:gd name="T6" fmla="*/ 0 w 1395380"/>
              <a:gd name="T7" fmla="*/ 7034 h 471678"/>
              <a:gd name="T8" fmla="*/ 0 w 1395380"/>
              <a:gd name="T9" fmla="*/ 0 h 471678"/>
              <a:gd name="T10" fmla="*/ 0 60000 65536"/>
              <a:gd name="T11" fmla="*/ 0 60000 65536"/>
              <a:gd name="T12" fmla="*/ 0 60000 65536"/>
              <a:gd name="T13" fmla="*/ 0 60000 65536"/>
              <a:gd name="T14" fmla="*/ 0 60000 65536"/>
              <a:gd name="T15" fmla="*/ 0 w 1395380"/>
              <a:gd name="T16" fmla="*/ 0 h 471678"/>
              <a:gd name="T17" fmla="*/ 1395380 w 1395380"/>
              <a:gd name="T18" fmla="*/ 471678 h 471678"/>
            </a:gdLst>
            <a:ahLst/>
            <a:cxnLst>
              <a:cxn ang="T10">
                <a:pos x="T0" y="T1"/>
              </a:cxn>
              <a:cxn ang="T11">
                <a:pos x="T2" y="T3"/>
              </a:cxn>
              <a:cxn ang="T12">
                <a:pos x="T4" y="T5"/>
              </a:cxn>
              <a:cxn ang="T13">
                <a:pos x="T6" y="T7"/>
              </a:cxn>
              <a:cxn ang="T14">
                <a:pos x="T8" y="T9"/>
              </a:cxn>
            </a:cxnLst>
            <a:rect l="T15" t="T16" r="T17" b="T18"/>
            <a:pathLst>
              <a:path w="1395380" h="471678">
                <a:moveTo>
                  <a:pt x="0" y="0"/>
                </a:moveTo>
                <a:lnTo>
                  <a:pt x="1395380" y="0"/>
                </a:lnTo>
                <a:lnTo>
                  <a:pt x="1395380" y="471678"/>
                </a:lnTo>
                <a:lnTo>
                  <a:pt x="0" y="471678"/>
                </a:lnTo>
                <a:lnTo>
                  <a:pt x="0" y="0"/>
                </a:lnTo>
                <a:close/>
              </a:path>
            </a:pathLst>
          </a:custGeom>
          <a:solidFill>
            <a:schemeClr val="accent6">
              <a:lumMod val="20000"/>
              <a:lumOff val="80000"/>
            </a:schemeClr>
          </a:solidFill>
          <a:ln>
            <a:noFill/>
          </a:ln>
        </p:spPr>
        <p:txBody>
          <a:bodyPr lIns="45720" rIns="45720" anchor="b">
            <a:spAutoFit/>
          </a:bodyPr>
          <a:lstStyle>
            <a:lvl1pPr defTabSz="800100">
              <a:defRPr>
                <a:solidFill>
                  <a:schemeClr val="tx1"/>
                </a:solidFill>
                <a:latin typeface="Arial" panose="020B0604020202020204" pitchFamily="34" charset="0"/>
                <a:ea typeface="微软雅黑" panose="020B0503020204020204" pitchFamily="34" charset="-122"/>
              </a:defRPr>
            </a:lvl1pPr>
            <a:lvl2pPr marL="742950" indent="-285750" defTabSz="800100">
              <a:defRPr>
                <a:solidFill>
                  <a:schemeClr val="tx1"/>
                </a:solidFill>
                <a:latin typeface="Arial" panose="020B0604020202020204" pitchFamily="34" charset="0"/>
                <a:ea typeface="微软雅黑" panose="020B0503020204020204" pitchFamily="34" charset="-122"/>
              </a:defRPr>
            </a:lvl2pPr>
            <a:lvl3pPr marL="1143000" indent="-228600" defTabSz="800100">
              <a:defRPr>
                <a:solidFill>
                  <a:schemeClr val="tx1"/>
                </a:solidFill>
                <a:latin typeface="Arial" panose="020B0604020202020204" pitchFamily="34" charset="0"/>
                <a:ea typeface="微软雅黑" panose="020B0503020204020204" pitchFamily="34" charset="-122"/>
              </a:defRPr>
            </a:lvl3pPr>
            <a:lvl4pPr marL="1600200" indent="-228600" defTabSz="800100">
              <a:defRPr>
                <a:solidFill>
                  <a:schemeClr val="tx1"/>
                </a:solidFill>
                <a:latin typeface="Arial" panose="020B0604020202020204" pitchFamily="34" charset="0"/>
                <a:ea typeface="微软雅黑" panose="020B0503020204020204" pitchFamily="34" charset="-122"/>
              </a:defRPr>
            </a:lvl4pPr>
            <a:lvl5pPr marL="2057400" indent="-228600" defTabSz="800100">
              <a:defRPr>
                <a:solidFill>
                  <a:schemeClr val="tx1"/>
                </a:solidFill>
                <a:latin typeface="Arial" panose="020B0604020202020204" pitchFamily="34" charset="0"/>
                <a:ea typeface="微软雅黑" panose="020B0503020204020204" pitchFamily="34" charset="-122"/>
              </a:defRPr>
            </a:lvl5pPr>
            <a:lvl6pPr marL="25146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8001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90000"/>
              </a:lnSpc>
              <a:spcAft>
                <a:spcPct val="35000"/>
              </a:spcAft>
              <a:buFont typeface="Arial" panose="020B0604020202020204" pitchFamily="34" charset="0"/>
              <a:buNone/>
              <a:defRPr/>
            </a:pPr>
            <a:r>
              <a:rPr lang="en-US" altLang="zh-CN" sz="2400" b="1" dirty="0">
                <a:solidFill>
                  <a:srgbClr val="000000"/>
                </a:solidFill>
                <a:latin typeface="+mj-ea"/>
                <a:ea typeface="+mj-ea"/>
              </a:rPr>
              <a:t>19</a:t>
            </a:r>
            <a:r>
              <a:rPr lang="zh-CN" altLang="en-US" sz="2400" b="1" dirty="0">
                <a:solidFill>
                  <a:srgbClr val="000000"/>
                </a:solidFill>
                <a:latin typeface="+mj-ea"/>
                <a:ea typeface="+mj-ea"/>
              </a:rPr>
              <a:t>世纪初期</a:t>
            </a:r>
          </a:p>
        </p:txBody>
      </p:sp>
      <p:pic>
        <p:nvPicPr>
          <p:cNvPr id="6158" name="图片 16">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5619750"/>
            <a:ext cx="6604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 15"/>
          <p:cNvSpPr/>
          <p:nvPr/>
        </p:nvSpPr>
        <p:spPr bwMode="auto">
          <a:xfrm>
            <a:off x="296863" y="1243013"/>
            <a:ext cx="4751387"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社会主义从空想到科学的发展</a:t>
            </a:r>
          </a:p>
        </p:txBody>
      </p:sp>
      <p:sp>
        <p:nvSpPr>
          <p:cNvPr id="8197" name="Text Box 10"/>
          <p:cNvSpPr txBox="1">
            <a:spLocks noChangeArrowheads="1"/>
          </p:cNvSpPr>
          <p:nvPr/>
        </p:nvSpPr>
        <p:spPr bwMode="auto">
          <a:xfrm>
            <a:off x="3309938" y="5800725"/>
            <a:ext cx="2463800" cy="461963"/>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2400" dirty="0">
                <a:solidFill>
                  <a:srgbClr val="993300"/>
                </a:solidFill>
                <a:latin typeface="+mj-ea"/>
                <a:ea typeface="+mj-ea"/>
                <a:sym typeface="楷体" panose="02010609060101010101" pitchFamily="49" charset="-122"/>
              </a:rPr>
              <a:t>托马斯 ∙ 闵采尔</a:t>
            </a:r>
          </a:p>
        </p:txBody>
      </p:sp>
      <p:sp>
        <p:nvSpPr>
          <p:cNvPr id="8198" name="Text Box 11"/>
          <p:cNvSpPr txBox="1">
            <a:spLocks noChangeArrowheads="1"/>
          </p:cNvSpPr>
          <p:nvPr/>
        </p:nvSpPr>
        <p:spPr bwMode="auto">
          <a:xfrm>
            <a:off x="5684838" y="5800725"/>
            <a:ext cx="2982912" cy="461963"/>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2400" dirty="0">
                <a:solidFill>
                  <a:srgbClr val="993300"/>
                </a:solidFill>
                <a:latin typeface="+mj-ea"/>
                <a:ea typeface="+mj-ea"/>
                <a:sym typeface="楷体" panose="02010609060101010101" pitchFamily="49" charset="-122"/>
              </a:rPr>
              <a:t>托马斯 ∙ 康帕内拉</a:t>
            </a:r>
          </a:p>
        </p:txBody>
      </p:sp>
      <p:sp>
        <p:nvSpPr>
          <p:cNvPr id="8199" name="Text Box 12"/>
          <p:cNvSpPr txBox="1">
            <a:spLocks noChangeArrowheads="1"/>
          </p:cNvSpPr>
          <p:nvPr/>
        </p:nvSpPr>
        <p:spPr bwMode="auto">
          <a:xfrm>
            <a:off x="982663" y="5800725"/>
            <a:ext cx="2071687" cy="461963"/>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2400" dirty="0">
                <a:solidFill>
                  <a:srgbClr val="993300"/>
                </a:solidFill>
                <a:latin typeface="+mj-ea"/>
                <a:ea typeface="+mj-ea"/>
                <a:sym typeface="楷体" panose="02010609060101010101" pitchFamily="49" charset="-122"/>
              </a:rPr>
              <a:t>托马斯 ∙ 莫尔</a:t>
            </a:r>
          </a:p>
        </p:txBody>
      </p:sp>
      <p:pic>
        <p:nvPicPr>
          <p:cNvPr id="7174"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7438" y="3216275"/>
            <a:ext cx="1828800" cy="247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5" name="Picture 2" descr="http://upload.71.cn/2013/0507/136791576627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6650" y="3216275"/>
            <a:ext cx="1919288" cy="248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6" name="图片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663" y="3216275"/>
            <a:ext cx="1884362" cy="246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一、社会主义从空想到科学</a:t>
            </a:r>
          </a:p>
        </p:txBody>
      </p:sp>
      <p:sp>
        <p:nvSpPr>
          <p:cNvPr id="7178" name="文本框 1"/>
          <p:cNvSpPr txBox="1">
            <a:spLocks noChangeArrowheads="1"/>
          </p:cNvSpPr>
          <p:nvPr/>
        </p:nvSpPr>
        <p:spPr bwMode="auto">
          <a:xfrm>
            <a:off x="714375" y="2028825"/>
            <a:ext cx="7715250" cy="97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en-US" altLang="zh-CN" sz="2400"/>
              <a:t>16—17</a:t>
            </a:r>
            <a:r>
              <a:rPr lang="zh-CN" altLang="en-US" sz="2400"/>
              <a:t>世纪的早期空想社会主义，采用文学形式，揭露资本主义的罪恶。主张公有制、人人劳动、按需分配。</a:t>
            </a:r>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 15"/>
          <p:cNvSpPr/>
          <p:nvPr/>
        </p:nvSpPr>
        <p:spPr bwMode="auto">
          <a:xfrm>
            <a:off x="296863" y="1300163"/>
            <a:ext cx="5230812"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空想社会主义的三个历史发展阶段</a:t>
            </a:r>
          </a:p>
        </p:txBody>
      </p:sp>
      <p:pic>
        <p:nvPicPr>
          <p:cNvPr id="819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6675" y="3597275"/>
            <a:ext cx="197326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3475" y="3597275"/>
            <a:ext cx="1924050" cy="226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12" descr="http://photo.hanyu.iciba.com/upload/encyclopedia_2/88/22/bk_882246ee9ed44b5b2717059099416ba8_J2clA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8888" y="3597275"/>
            <a:ext cx="1925637" cy="226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4" name="矩形 1"/>
          <p:cNvSpPr>
            <a:spLocks noChangeArrowheads="1"/>
          </p:cNvSpPr>
          <p:nvPr/>
        </p:nvSpPr>
        <p:spPr bwMode="auto">
          <a:xfrm>
            <a:off x="4143375" y="6013450"/>
            <a:ext cx="1211263" cy="461963"/>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defRPr/>
            </a:pPr>
            <a:r>
              <a:rPr lang="zh-CN" altLang="en-US" sz="2400" dirty="0">
                <a:solidFill>
                  <a:srgbClr val="993300"/>
                </a:solidFill>
                <a:latin typeface="+mj-ea"/>
                <a:ea typeface="+mj-ea"/>
                <a:sym typeface="楷体" panose="02010609060101010101" pitchFamily="49" charset="-122"/>
              </a:rPr>
              <a:t>马布利</a:t>
            </a:r>
          </a:p>
        </p:txBody>
      </p:sp>
      <p:sp>
        <p:nvSpPr>
          <p:cNvPr id="9225" name="矩形 2"/>
          <p:cNvSpPr>
            <a:spLocks noChangeArrowheads="1"/>
          </p:cNvSpPr>
          <p:nvPr/>
        </p:nvSpPr>
        <p:spPr bwMode="auto">
          <a:xfrm>
            <a:off x="6570663" y="6013450"/>
            <a:ext cx="1209675" cy="461963"/>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defRPr/>
            </a:pPr>
            <a:r>
              <a:rPr lang="zh-CN" altLang="en-US" sz="2400" dirty="0">
                <a:solidFill>
                  <a:srgbClr val="993300"/>
                </a:solidFill>
                <a:latin typeface="+mj-ea"/>
                <a:ea typeface="+mj-ea"/>
                <a:sym typeface="楷体" panose="02010609060101010101" pitchFamily="49" charset="-122"/>
              </a:rPr>
              <a:t>巴贝夫</a:t>
            </a:r>
          </a:p>
        </p:txBody>
      </p:sp>
      <p:sp>
        <p:nvSpPr>
          <p:cNvPr id="9226" name="矩形 5"/>
          <p:cNvSpPr>
            <a:spLocks noChangeArrowheads="1"/>
          </p:cNvSpPr>
          <p:nvPr/>
        </p:nvSpPr>
        <p:spPr bwMode="auto">
          <a:xfrm>
            <a:off x="1717675" y="6013450"/>
            <a:ext cx="1211263" cy="461963"/>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defRPr/>
            </a:pPr>
            <a:r>
              <a:rPr lang="zh-CN" altLang="en-US" sz="2400" dirty="0">
                <a:solidFill>
                  <a:srgbClr val="993300"/>
                </a:solidFill>
                <a:latin typeface="+mj-ea"/>
                <a:ea typeface="+mj-ea"/>
                <a:sym typeface="楷体" panose="02010609060101010101" pitchFamily="49" charset="-122"/>
              </a:rPr>
              <a:t>摩莱里</a:t>
            </a:r>
          </a:p>
        </p:txBody>
      </p:sp>
      <p:sp>
        <p:nvSpPr>
          <p:cNvPr id="12" name="文本框 11"/>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一、社会主义从空想到科学</a:t>
            </a:r>
          </a:p>
        </p:txBody>
      </p:sp>
      <p:sp>
        <p:nvSpPr>
          <p:cNvPr id="8202" name="文本框 1"/>
          <p:cNvSpPr txBox="1">
            <a:spLocks noChangeArrowheads="1"/>
          </p:cNvSpPr>
          <p:nvPr/>
        </p:nvSpPr>
        <p:spPr bwMode="auto">
          <a:xfrm>
            <a:off x="149225" y="2095500"/>
            <a:ext cx="8847138"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en-US" altLang="zh-CN" sz="2400"/>
              <a:t>18</a:t>
            </a:r>
            <a:r>
              <a:rPr lang="zh-CN" altLang="en-US" sz="2400"/>
              <a:t>世纪的空想平均共产主义，其认识进入理论探讨和论证阶段，通过法典形式规定理想社会。主张财产公有，计划生产，平均主义和禁欲主义，暴力革命，重视教育和道德。</a:t>
            </a:r>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5"/>
          <p:cNvSpPr/>
          <p:nvPr/>
        </p:nvSpPr>
        <p:spPr bwMode="auto">
          <a:xfrm>
            <a:off x="257175" y="1131888"/>
            <a:ext cx="5230813"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空想社会主义的三个历史发展阶段</a:t>
            </a:r>
          </a:p>
        </p:txBody>
      </p:sp>
      <p:pic>
        <p:nvPicPr>
          <p:cNvPr id="9219"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4900" y="3687763"/>
            <a:ext cx="1720850" cy="222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9700" y="3687763"/>
            <a:ext cx="1809750"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Picture 8" descr="http://upload.71.cn/2013/0510/136815019298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0638" y="3687763"/>
            <a:ext cx="1743075"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8" name="文本框 11"/>
          <p:cNvSpPr txBox="1">
            <a:spLocks noChangeArrowheads="1"/>
          </p:cNvSpPr>
          <p:nvPr/>
        </p:nvSpPr>
        <p:spPr bwMode="auto">
          <a:xfrm>
            <a:off x="1409700" y="6054725"/>
            <a:ext cx="1857375" cy="461963"/>
          </a:xfrm>
          <a:prstGeom prst="rect">
            <a:avLst/>
          </a:prstGeom>
          <a:noFill/>
          <a:ln>
            <a:noFill/>
          </a:ln>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defRPr/>
            </a:pPr>
            <a:r>
              <a:rPr lang="zh-CN" altLang="en-US" sz="2400" dirty="0">
                <a:solidFill>
                  <a:srgbClr val="993300"/>
                </a:solidFill>
                <a:latin typeface="+mj-ea"/>
                <a:ea typeface="+mj-ea"/>
              </a:rPr>
              <a:t>昂利</a:t>
            </a:r>
            <a:r>
              <a:rPr lang="en-US" altLang="zh-CN" sz="2400" dirty="0">
                <a:solidFill>
                  <a:srgbClr val="993300"/>
                </a:solidFill>
                <a:latin typeface="+mj-ea"/>
                <a:ea typeface="+mj-ea"/>
              </a:rPr>
              <a:t>·</a:t>
            </a:r>
            <a:r>
              <a:rPr lang="zh-CN" altLang="en-US" sz="2400" dirty="0">
                <a:solidFill>
                  <a:srgbClr val="993300"/>
                </a:solidFill>
                <a:latin typeface="+mj-ea"/>
                <a:ea typeface="+mj-ea"/>
              </a:rPr>
              <a:t>圣西门</a:t>
            </a:r>
          </a:p>
        </p:txBody>
      </p:sp>
      <p:sp>
        <p:nvSpPr>
          <p:cNvPr id="10249" name="文本框 12"/>
          <p:cNvSpPr txBox="1">
            <a:spLocks noChangeArrowheads="1"/>
          </p:cNvSpPr>
          <p:nvPr/>
        </p:nvSpPr>
        <p:spPr bwMode="auto">
          <a:xfrm>
            <a:off x="3841750" y="6054725"/>
            <a:ext cx="1858963" cy="461963"/>
          </a:xfrm>
          <a:prstGeom prst="rect">
            <a:avLst/>
          </a:prstGeom>
          <a:noFill/>
          <a:ln>
            <a:noFill/>
          </a:ln>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defRPr/>
            </a:pPr>
            <a:r>
              <a:rPr lang="zh-CN" altLang="en-US" sz="2400" dirty="0">
                <a:solidFill>
                  <a:srgbClr val="993300"/>
                </a:solidFill>
                <a:latin typeface="+mj-ea"/>
                <a:ea typeface="+mj-ea"/>
              </a:rPr>
              <a:t>沙尔</a:t>
            </a:r>
            <a:r>
              <a:rPr lang="en-US" altLang="zh-CN" sz="2400" dirty="0">
                <a:solidFill>
                  <a:srgbClr val="993300"/>
                </a:solidFill>
                <a:latin typeface="+mj-ea"/>
                <a:ea typeface="+mj-ea"/>
              </a:rPr>
              <a:t>·</a:t>
            </a:r>
            <a:r>
              <a:rPr lang="zh-CN" altLang="en-US" sz="2400" dirty="0">
                <a:solidFill>
                  <a:srgbClr val="993300"/>
                </a:solidFill>
                <a:latin typeface="+mj-ea"/>
                <a:ea typeface="+mj-ea"/>
              </a:rPr>
              <a:t>傅立叶</a:t>
            </a:r>
          </a:p>
        </p:txBody>
      </p:sp>
      <p:sp>
        <p:nvSpPr>
          <p:cNvPr id="10250" name="文本框 13"/>
          <p:cNvSpPr txBox="1">
            <a:spLocks noChangeArrowheads="1"/>
          </p:cNvSpPr>
          <p:nvPr/>
        </p:nvSpPr>
        <p:spPr bwMode="auto">
          <a:xfrm>
            <a:off x="6184900" y="6054725"/>
            <a:ext cx="1857375" cy="461963"/>
          </a:xfrm>
          <a:prstGeom prst="rect">
            <a:avLst/>
          </a:prstGeom>
          <a:noFill/>
          <a:ln>
            <a:noFill/>
          </a:ln>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buFont typeface="Arial" panose="020B0604020202020204" pitchFamily="34" charset="0"/>
              <a:buNone/>
              <a:defRPr/>
            </a:pPr>
            <a:r>
              <a:rPr lang="zh-CN" altLang="en-US" sz="2400" dirty="0">
                <a:solidFill>
                  <a:srgbClr val="993300"/>
                </a:solidFill>
                <a:latin typeface="+mj-ea"/>
                <a:ea typeface="+mj-ea"/>
              </a:rPr>
              <a:t>罗伯特</a:t>
            </a:r>
            <a:r>
              <a:rPr lang="en-US" altLang="zh-CN" sz="2400" dirty="0">
                <a:solidFill>
                  <a:srgbClr val="993300"/>
                </a:solidFill>
                <a:latin typeface="+mj-ea"/>
                <a:ea typeface="+mj-ea"/>
              </a:rPr>
              <a:t>·</a:t>
            </a:r>
            <a:r>
              <a:rPr lang="zh-CN" altLang="en-US" sz="2400" dirty="0">
                <a:solidFill>
                  <a:srgbClr val="993300"/>
                </a:solidFill>
                <a:latin typeface="+mj-ea"/>
                <a:ea typeface="+mj-ea"/>
              </a:rPr>
              <a:t>欧文</a:t>
            </a:r>
          </a:p>
        </p:txBody>
      </p:sp>
      <p:sp>
        <p:nvSpPr>
          <p:cNvPr id="9225" name="Rectangle 1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170" tIns="46990" rIns="90170" bIns="46990" anchor="ct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buFont typeface="Arial" panose="020B0604020202020204" pitchFamily="34" charset="0"/>
              <a:buNone/>
            </a:pPr>
            <a:r>
              <a:rPr lang="en-US" altLang="zh-CN">
                <a:solidFill>
                  <a:srgbClr val="993300"/>
                </a:solidFill>
                <a:latin typeface="楷体" panose="02010609060101010101" pitchFamily="49" charset="-122"/>
                <a:ea typeface="楷体" panose="02010609060101010101" pitchFamily="49" charset="-122"/>
              </a:rPr>
              <a:t>·</a:t>
            </a:r>
            <a:endParaRPr lang="en-US" altLang="zh-CN">
              <a:ea typeface="宋体" panose="02010600030101010101" pitchFamily="2" charset="-122"/>
            </a:endParaRPr>
          </a:p>
        </p:txBody>
      </p:sp>
      <p:sp>
        <p:nvSpPr>
          <p:cNvPr id="13" name="文本框 12"/>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一、社会主义从空想到科学</a:t>
            </a:r>
          </a:p>
        </p:txBody>
      </p:sp>
      <p:sp>
        <p:nvSpPr>
          <p:cNvPr id="9227" name="文本框 1"/>
          <p:cNvSpPr txBox="1">
            <a:spLocks noChangeArrowheads="1"/>
          </p:cNvSpPr>
          <p:nvPr/>
        </p:nvSpPr>
        <p:spPr bwMode="auto">
          <a:xfrm>
            <a:off x="595313" y="1806575"/>
            <a:ext cx="7953375" cy="18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en-US" altLang="zh-CN" sz="2400" dirty="0"/>
              <a:t>19</a:t>
            </a:r>
            <a:r>
              <a:rPr lang="zh-CN" altLang="en-US" sz="2400" dirty="0"/>
              <a:t>世纪英法空想社会主义，深刻批判资本主义经济制度、政治制度和道德观念；提出政治制度的基础是经济状况，指出私有制产生不平等和剥削；设计的未来理想共产主义是高度物质文明和精神文明的社会。</a:t>
            </a:r>
          </a:p>
        </p:txBody>
      </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211138"/>
            <a:ext cx="8293100" cy="555625"/>
          </a:xfrm>
          <a:prstGeom prst="rect">
            <a:avLst/>
          </a:prstGeom>
          <a:noFill/>
        </p:spPr>
        <p:txBody>
          <a:bodyPr>
            <a:spAutoFit/>
          </a:bodyPr>
          <a:lstStyle/>
          <a:p>
            <a:pPr algn="ctr">
              <a:defRPr/>
            </a:pPr>
            <a:r>
              <a:rPr lang="zh-CN" altLang="en-US" sz="3000" b="1" dirty="0">
                <a:solidFill>
                  <a:srgbClr val="FFFFFF"/>
                </a:solidFill>
                <a:effectLst>
                  <a:outerShdw blurRad="38100" dist="38100" dir="2700000" algn="tl">
                    <a:srgbClr val="000000">
                      <a:alpha val="43137"/>
                    </a:srgbClr>
                  </a:outerShdw>
                </a:effectLst>
                <a:latin typeface="+mn-ea"/>
                <a:ea typeface="+mn-ea"/>
                <a:sym typeface="+mn-ea"/>
              </a:rPr>
              <a:t>一、社会主义从空想到科学</a:t>
            </a:r>
          </a:p>
        </p:txBody>
      </p:sp>
      <p:sp>
        <p:nvSpPr>
          <p:cNvPr id="3" name="圆角矩形 15"/>
          <p:cNvSpPr/>
          <p:nvPr/>
        </p:nvSpPr>
        <p:spPr bwMode="auto">
          <a:xfrm>
            <a:off x="257175" y="1131888"/>
            <a:ext cx="5230813" cy="620712"/>
          </a:xfrm>
          <a:prstGeom prst="roundRect">
            <a:avLst/>
          </a:prstGeom>
          <a:gradFill flip="none" rotWithShape="1">
            <a:gsLst>
              <a:gs pos="0">
                <a:srgbClr val="1B9451"/>
              </a:gs>
              <a:gs pos="51000">
                <a:srgbClr val="00B050"/>
              </a:gs>
              <a:gs pos="100000">
                <a:schemeClr val="accent6">
                  <a:lumMod val="60000"/>
                  <a:lumOff val="40000"/>
                </a:schemeClr>
              </a:gs>
            </a:gsLst>
            <a:lin ang="540000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三个段空想社会主义的总结和比较</a:t>
            </a:r>
          </a:p>
        </p:txBody>
      </p:sp>
      <p:graphicFrame>
        <p:nvGraphicFramePr>
          <p:cNvPr id="4" name="表格 3"/>
          <p:cNvGraphicFramePr>
            <a:graphicFrameLocks noGrp="1"/>
          </p:cNvGraphicFramePr>
          <p:nvPr>
            <p:extLst>
              <p:ext uri="{D42A27DB-BD31-4B8C-83A1-F6EECF244321}">
                <p14:modId xmlns:p14="http://schemas.microsoft.com/office/powerpoint/2010/main" val="2506381870"/>
              </p:ext>
            </p:extLst>
          </p:nvPr>
        </p:nvGraphicFramePr>
        <p:xfrm>
          <a:off x="734284" y="2050991"/>
          <a:ext cx="7119301" cy="2828660"/>
        </p:xfrm>
        <a:graphic>
          <a:graphicData uri="http://schemas.openxmlformats.org/drawingml/2006/table">
            <a:tbl>
              <a:tblPr>
                <a:tableStyleId>{5C22544A-7EE6-4342-B048-85BDC9FD1C3A}</a:tableStyleId>
              </a:tblPr>
              <a:tblGrid>
                <a:gridCol w="726734">
                  <a:extLst>
                    <a:ext uri="{9D8B030D-6E8A-4147-A177-3AD203B41FA5}">
                      <a16:colId xmlns:a16="http://schemas.microsoft.com/office/drawing/2014/main" val="20000"/>
                    </a:ext>
                  </a:extLst>
                </a:gridCol>
                <a:gridCol w="726734">
                  <a:extLst>
                    <a:ext uri="{9D8B030D-6E8A-4147-A177-3AD203B41FA5}">
                      <a16:colId xmlns:a16="http://schemas.microsoft.com/office/drawing/2014/main" val="20001"/>
                    </a:ext>
                  </a:extLst>
                </a:gridCol>
                <a:gridCol w="726734">
                  <a:extLst>
                    <a:ext uri="{9D8B030D-6E8A-4147-A177-3AD203B41FA5}">
                      <a16:colId xmlns:a16="http://schemas.microsoft.com/office/drawing/2014/main" val="20002"/>
                    </a:ext>
                  </a:extLst>
                </a:gridCol>
                <a:gridCol w="726734">
                  <a:extLst>
                    <a:ext uri="{9D8B030D-6E8A-4147-A177-3AD203B41FA5}">
                      <a16:colId xmlns:a16="http://schemas.microsoft.com/office/drawing/2014/main" val="20003"/>
                    </a:ext>
                  </a:extLst>
                </a:gridCol>
                <a:gridCol w="44450">
                  <a:extLst>
                    <a:ext uri="{9D8B030D-6E8A-4147-A177-3AD203B41FA5}">
                      <a16:colId xmlns:a16="http://schemas.microsoft.com/office/drawing/2014/main" val="20004"/>
                    </a:ext>
                  </a:extLst>
                </a:gridCol>
                <a:gridCol w="1691637">
                  <a:extLst>
                    <a:ext uri="{9D8B030D-6E8A-4147-A177-3AD203B41FA5}">
                      <a16:colId xmlns:a16="http://schemas.microsoft.com/office/drawing/2014/main" val="20005"/>
                    </a:ext>
                  </a:extLst>
                </a:gridCol>
                <a:gridCol w="1117017">
                  <a:extLst>
                    <a:ext uri="{9D8B030D-6E8A-4147-A177-3AD203B41FA5}">
                      <a16:colId xmlns:a16="http://schemas.microsoft.com/office/drawing/2014/main" val="20006"/>
                    </a:ext>
                  </a:extLst>
                </a:gridCol>
                <a:gridCol w="1359261">
                  <a:extLst>
                    <a:ext uri="{9D8B030D-6E8A-4147-A177-3AD203B41FA5}">
                      <a16:colId xmlns:a16="http://schemas.microsoft.com/office/drawing/2014/main" val="20007"/>
                    </a:ext>
                  </a:extLst>
                </a:gridCol>
              </a:tblGrid>
              <a:tr h="687983">
                <a:tc>
                  <a:txBody>
                    <a:bodyPr/>
                    <a:lstStyle/>
                    <a:p>
                      <a:pPr algn="ctr" fontAlgn="ctr"/>
                      <a:r>
                        <a:rPr lang="zh-CN" altLang="en-US" sz="1100" u="none" strike="noStrike" dirty="0">
                          <a:effectLst/>
                        </a:rPr>
                        <a:t>人物</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100" u="none" strike="noStrike">
                          <a:effectLst/>
                        </a:rPr>
                        <a:t>国籍</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100" u="none" strike="noStrike">
                          <a:effectLst/>
                        </a:rPr>
                        <a:t>时期</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100" u="none" strike="noStrike">
                          <a:effectLst/>
                        </a:rPr>
                        <a:t>批判制度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100" u="none" strike="noStrike">
                          <a:effectLst/>
                        </a:rPr>
                        <a:t>论及人类社会发展规律？</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100" u="none" strike="noStrike">
                          <a:effectLst/>
                        </a:rPr>
                        <a:t>主张暴力与否？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100" u="none" strike="noStrike" dirty="0">
                          <a:effectLst/>
                        </a:rPr>
                        <a:t>理想社会形态</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a16="http://schemas.microsoft.com/office/drawing/2014/main" val="10000"/>
                  </a:ext>
                </a:extLst>
              </a:tr>
              <a:tr h="237853">
                <a:tc>
                  <a:txBody>
                    <a:bodyPr/>
                    <a:lstStyle/>
                    <a:p>
                      <a:pPr algn="ctr" fontAlgn="b"/>
                      <a:r>
                        <a:rPr lang="zh-CN" altLang="en-US" sz="1100" u="none" strike="noStrike" dirty="0">
                          <a:solidFill>
                            <a:srgbClr val="0070C0"/>
                          </a:solidFill>
                          <a:effectLst/>
                        </a:rPr>
                        <a:t>莫尔</a:t>
                      </a:r>
                      <a:endParaRPr lang="zh-CN" altLang="en-US" sz="1100" b="0" i="0" u="none" strike="noStrike" dirty="0">
                        <a:solidFill>
                          <a:srgbClr val="0070C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ctr" fontAlgn="b"/>
                      <a:r>
                        <a:rPr lang="zh-CN" altLang="en-US" sz="1100" u="none" strike="noStrike" dirty="0">
                          <a:solidFill>
                            <a:srgbClr val="0070C0"/>
                          </a:solidFill>
                          <a:effectLst/>
                        </a:rPr>
                        <a:t>英国</a:t>
                      </a:r>
                      <a:endParaRPr lang="zh-CN" altLang="en-US" sz="1100" b="0" i="0" u="none" strike="noStrike" dirty="0">
                        <a:solidFill>
                          <a:srgbClr val="0070C0"/>
                        </a:solidFill>
                        <a:effectLst/>
                        <a:latin typeface="宋体" panose="02010600030101010101" pitchFamily="2" charset="-122"/>
                        <a:ea typeface="宋体" panose="02010600030101010101" pitchFamily="2" charset="-122"/>
                      </a:endParaRPr>
                    </a:p>
                  </a:txBody>
                  <a:tcPr marL="9525" marR="9525" marT="9525" marB="0" anchor="b"/>
                </a:tc>
                <a:tc rowSpan="3">
                  <a:txBody>
                    <a:bodyPr/>
                    <a:lstStyle/>
                    <a:p>
                      <a:pPr algn="ctr" fontAlgn="ctr"/>
                      <a:r>
                        <a:rPr lang="en-US" altLang="zh-CN" sz="1100" u="none" strike="noStrike" dirty="0">
                          <a:solidFill>
                            <a:srgbClr val="0070C0"/>
                          </a:solidFill>
                          <a:effectLst/>
                        </a:rPr>
                        <a:t>16-17</a:t>
                      </a:r>
                      <a:r>
                        <a:rPr lang="zh-CN" altLang="en-US" sz="1100" u="none" strike="noStrike" dirty="0">
                          <a:solidFill>
                            <a:srgbClr val="0070C0"/>
                          </a:solidFill>
                          <a:effectLst/>
                        </a:rPr>
                        <a:t>世纪</a:t>
                      </a:r>
                      <a:endParaRPr lang="zh-CN" altLang="en-US" sz="1100" b="0" i="0" u="none" strike="noStrike" dirty="0">
                        <a:solidFill>
                          <a:srgbClr val="0070C0"/>
                        </a:solidFill>
                        <a:effectLst/>
                        <a:latin typeface="宋体" panose="02010600030101010101" pitchFamily="2" charset="-122"/>
                        <a:ea typeface="宋体" panose="02010600030101010101" pitchFamily="2" charset="-122"/>
                      </a:endParaRPr>
                    </a:p>
                  </a:txBody>
                  <a:tcPr marL="9525" marR="9525" marT="9525" marB="0" anchor="ctr"/>
                </a:tc>
                <a:tc rowSpan="5">
                  <a:txBody>
                    <a:bodyPr/>
                    <a:lstStyle/>
                    <a:p>
                      <a:pPr algn="ctr" fontAlgn="ctr"/>
                      <a:r>
                        <a:rPr lang="zh-CN" altLang="en-US" sz="1100" u="none" strike="noStrike">
                          <a:solidFill>
                            <a:srgbClr val="0070C0"/>
                          </a:solidFill>
                          <a:effectLst/>
                        </a:rPr>
                        <a:t>封建末期及资本原始积累</a:t>
                      </a:r>
                      <a:endParaRPr lang="zh-CN" altLang="en-US" sz="1100" b="0" i="0" u="none" strike="noStrike">
                        <a:solidFill>
                          <a:srgbClr val="0070C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b"/>
                      <a:endParaRPr lang="en-US" sz="1100" b="0" i="0" u="none" strike="noStrike">
                        <a:solidFill>
                          <a:srgbClr val="0070C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ctr" fontAlgn="b"/>
                      <a:r>
                        <a:rPr lang="en-US" sz="1100" u="none" strike="noStrike">
                          <a:solidFill>
                            <a:srgbClr val="0070C0"/>
                          </a:solidFill>
                          <a:effectLst/>
                        </a:rPr>
                        <a:t>N</a:t>
                      </a:r>
                      <a:endParaRPr lang="en-US" sz="1100" b="0" i="0" u="none" strike="noStrike">
                        <a:solidFill>
                          <a:srgbClr val="0070C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ctr" fontAlgn="b"/>
                      <a:r>
                        <a:rPr lang="en-US" sz="1100" u="none" strike="noStrike">
                          <a:solidFill>
                            <a:srgbClr val="0070C0"/>
                          </a:solidFill>
                          <a:effectLst/>
                        </a:rPr>
                        <a:t>N</a:t>
                      </a:r>
                      <a:endParaRPr lang="en-US" sz="1100" b="0" i="0" u="none" strike="noStrike">
                        <a:solidFill>
                          <a:srgbClr val="0070C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ctr" fontAlgn="b"/>
                      <a:r>
                        <a:rPr lang="zh-CN" altLang="en-US" sz="1100" u="none" strike="noStrike">
                          <a:solidFill>
                            <a:srgbClr val="0070C0"/>
                          </a:solidFill>
                          <a:effectLst/>
                        </a:rPr>
                        <a:t>乌托邦</a:t>
                      </a:r>
                      <a:endParaRPr lang="zh-CN" altLang="en-US" sz="1100" b="0" i="0" u="none" strike="noStrike">
                        <a:solidFill>
                          <a:srgbClr val="0070C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10001"/>
                  </a:ext>
                </a:extLst>
              </a:tr>
              <a:tr h="237853">
                <a:tc>
                  <a:txBody>
                    <a:bodyPr/>
                    <a:lstStyle/>
                    <a:p>
                      <a:pPr algn="ctr" fontAlgn="b"/>
                      <a:r>
                        <a:rPr lang="zh-CN" altLang="en-US" sz="1100" u="none" strike="noStrike">
                          <a:solidFill>
                            <a:srgbClr val="0070C0"/>
                          </a:solidFill>
                          <a:effectLst/>
                        </a:rPr>
                        <a:t>闵采尔</a:t>
                      </a:r>
                      <a:endParaRPr lang="zh-CN" altLang="en-US" sz="1100" b="0" i="0" u="none" strike="noStrike">
                        <a:solidFill>
                          <a:srgbClr val="0070C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ctr" fontAlgn="b"/>
                      <a:r>
                        <a:rPr lang="zh-CN" altLang="en-US" sz="1100" u="none" strike="noStrike" dirty="0">
                          <a:solidFill>
                            <a:srgbClr val="0070C0"/>
                          </a:solidFill>
                          <a:effectLst/>
                        </a:rPr>
                        <a:t>德国</a:t>
                      </a:r>
                      <a:endParaRPr lang="zh-CN" altLang="en-US" sz="1100" b="0" i="0" u="none" strike="noStrike" dirty="0">
                        <a:solidFill>
                          <a:srgbClr val="0070C0"/>
                        </a:solidFill>
                        <a:effectLst/>
                        <a:latin typeface="宋体" panose="02010600030101010101" pitchFamily="2" charset="-122"/>
                        <a:ea typeface="宋体" panose="02010600030101010101" pitchFamily="2" charset="-122"/>
                      </a:endParaRPr>
                    </a:p>
                  </a:txBody>
                  <a:tcPr marL="9525" marR="9525" marT="9525" marB="0" anchor="b"/>
                </a:tc>
                <a:tc vMerge="1">
                  <a:txBody>
                    <a:bodyPr/>
                    <a:lstStyle/>
                    <a:p>
                      <a:endParaRPr lang="zh-CN" altLang="en-US"/>
                    </a:p>
                  </a:txBody>
                  <a:tcPr/>
                </a:tc>
                <a:tc vMerge="1">
                  <a:txBody>
                    <a:bodyPr/>
                    <a:lstStyle/>
                    <a:p>
                      <a:endParaRPr lang="zh-CN" altLang="en-US"/>
                    </a:p>
                  </a:txBody>
                  <a:tcPr/>
                </a:tc>
                <a:tc>
                  <a:txBody>
                    <a:bodyPr/>
                    <a:lstStyle/>
                    <a:p>
                      <a:pPr algn="ctr" fontAlgn="b"/>
                      <a:endParaRPr lang="en-US" sz="1100" b="0" i="0" u="none" strike="noStrike" dirty="0">
                        <a:solidFill>
                          <a:srgbClr val="0070C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ctr" fontAlgn="b"/>
                      <a:r>
                        <a:rPr lang="en-US" sz="1100" u="none" strike="noStrike" dirty="0">
                          <a:solidFill>
                            <a:srgbClr val="0070C0"/>
                          </a:solidFill>
                          <a:effectLst/>
                        </a:rPr>
                        <a:t>N</a:t>
                      </a:r>
                      <a:endParaRPr lang="en-US" sz="1100" b="0" i="0" u="none" strike="noStrike" dirty="0">
                        <a:solidFill>
                          <a:srgbClr val="0070C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ctr" fontAlgn="b"/>
                      <a:r>
                        <a:rPr lang="en-US" sz="1100" u="none" strike="noStrike" dirty="0">
                          <a:solidFill>
                            <a:srgbClr val="0070C0"/>
                          </a:solidFill>
                          <a:effectLst/>
                        </a:rPr>
                        <a:t>Y</a:t>
                      </a:r>
                      <a:endParaRPr lang="en-US" sz="1100" b="0" i="0" u="none" strike="noStrike" dirty="0">
                        <a:solidFill>
                          <a:srgbClr val="0070C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ctr" fontAlgn="b"/>
                      <a:r>
                        <a:rPr lang="zh-CN" altLang="en-US" sz="1100" u="none" strike="noStrike">
                          <a:solidFill>
                            <a:srgbClr val="0070C0"/>
                          </a:solidFill>
                          <a:effectLst/>
                        </a:rPr>
                        <a:t>千载太平天国</a:t>
                      </a:r>
                      <a:endParaRPr lang="zh-CN" altLang="en-US" sz="1100" b="0" i="0" u="none" strike="noStrike">
                        <a:solidFill>
                          <a:srgbClr val="0070C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10002"/>
                  </a:ext>
                </a:extLst>
              </a:tr>
              <a:tr h="237853">
                <a:tc>
                  <a:txBody>
                    <a:bodyPr/>
                    <a:lstStyle/>
                    <a:p>
                      <a:pPr algn="ctr" fontAlgn="b"/>
                      <a:r>
                        <a:rPr lang="zh-CN" altLang="en-US" sz="1100" u="none" strike="noStrike">
                          <a:solidFill>
                            <a:srgbClr val="0070C0"/>
                          </a:solidFill>
                          <a:effectLst/>
                        </a:rPr>
                        <a:t>康帕内拉</a:t>
                      </a:r>
                      <a:endParaRPr lang="zh-CN" altLang="en-US" sz="1100" b="0" i="0" u="none" strike="noStrike">
                        <a:solidFill>
                          <a:srgbClr val="0070C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ctr" fontAlgn="b"/>
                      <a:r>
                        <a:rPr lang="zh-CN" altLang="en-US" sz="1100" u="none" strike="noStrike">
                          <a:solidFill>
                            <a:srgbClr val="0070C0"/>
                          </a:solidFill>
                          <a:effectLst/>
                        </a:rPr>
                        <a:t>意大利</a:t>
                      </a:r>
                      <a:endParaRPr lang="zh-CN" altLang="en-US" sz="1100" b="0" i="0" u="none" strike="noStrike">
                        <a:solidFill>
                          <a:srgbClr val="0070C0"/>
                        </a:solidFill>
                        <a:effectLst/>
                        <a:latin typeface="宋体" panose="02010600030101010101" pitchFamily="2" charset="-122"/>
                        <a:ea typeface="宋体" panose="02010600030101010101" pitchFamily="2" charset="-122"/>
                      </a:endParaRPr>
                    </a:p>
                  </a:txBody>
                  <a:tcPr marL="9525" marR="9525" marT="9525" marB="0" anchor="b"/>
                </a:tc>
                <a:tc vMerge="1">
                  <a:txBody>
                    <a:bodyPr/>
                    <a:lstStyle/>
                    <a:p>
                      <a:endParaRPr lang="zh-CN" altLang="en-US"/>
                    </a:p>
                  </a:txBody>
                  <a:tcPr/>
                </a:tc>
                <a:tc vMerge="1">
                  <a:txBody>
                    <a:bodyPr/>
                    <a:lstStyle/>
                    <a:p>
                      <a:endParaRPr lang="zh-CN" altLang="en-US"/>
                    </a:p>
                  </a:txBody>
                  <a:tcPr/>
                </a:tc>
                <a:tc>
                  <a:txBody>
                    <a:bodyPr/>
                    <a:lstStyle/>
                    <a:p>
                      <a:pPr algn="ctr" fontAlgn="b"/>
                      <a:endParaRPr lang="en-US" sz="1100" b="0" i="0" u="none" strike="noStrike">
                        <a:solidFill>
                          <a:srgbClr val="0070C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ctr" fontAlgn="b"/>
                      <a:r>
                        <a:rPr lang="en-US" sz="1100" u="none" strike="noStrike">
                          <a:solidFill>
                            <a:srgbClr val="0070C0"/>
                          </a:solidFill>
                          <a:effectLst/>
                        </a:rPr>
                        <a:t>N</a:t>
                      </a:r>
                      <a:endParaRPr lang="en-US" sz="1100" b="0" i="0" u="none" strike="noStrike">
                        <a:solidFill>
                          <a:srgbClr val="0070C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ctr" fontAlgn="b"/>
                      <a:r>
                        <a:rPr lang="en-US" sz="1100" u="none" strike="noStrike" dirty="0">
                          <a:solidFill>
                            <a:srgbClr val="0070C0"/>
                          </a:solidFill>
                          <a:effectLst/>
                        </a:rPr>
                        <a:t>N</a:t>
                      </a:r>
                      <a:endParaRPr lang="en-US" sz="1100" b="0" i="0" u="none" strike="noStrike" dirty="0">
                        <a:solidFill>
                          <a:srgbClr val="0070C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ctr" fontAlgn="b"/>
                      <a:r>
                        <a:rPr lang="zh-CN" altLang="en-US" sz="1100" u="none" strike="noStrike" dirty="0">
                          <a:solidFill>
                            <a:srgbClr val="0070C0"/>
                          </a:solidFill>
                          <a:effectLst/>
                        </a:rPr>
                        <a:t>太阳城</a:t>
                      </a:r>
                      <a:endParaRPr lang="zh-CN" altLang="en-US" sz="1100" b="0" i="0" u="none" strike="noStrike" dirty="0">
                        <a:solidFill>
                          <a:srgbClr val="0070C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10003"/>
                  </a:ext>
                </a:extLst>
              </a:tr>
              <a:tr h="237853">
                <a:tc>
                  <a:txBody>
                    <a:bodyPr/>
                    <a:lstStyle/>
                    <a:p>
                      <a:pPr algn="ctr" fontAlgn="b"/>
                      <a:r>
                        <a:rPr lang="zh-CN" altLang="en-US" sz="1100" u="none" strike="noStrike" dirty="0">
                          <a:solidFill>
                            <a:srgbClr val="00B050"/>
                          </a:solidFill>
                          <a:effectLst/>
                        </a:rPr>
                        <a:t>摩莱里</a:t>
                      </a:r>
                      <a:endParaRPr lang="zh-CN" altLang="en-US" sz="1100" b="0" i="0" u="none" strike="noStrike" dirty="0">
                        <a:solidFill>
                          <a:srgbClr val="00B05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ctr" fontAlgn="b"/>
                      <a:r>
                        <a:rPr lang="zh-CN" altLang="en-US" sz="1100" u="none" strike="noStrike" dirty="0">
                          <a:solidFill>
                            <a:srgbClr val="00B050"/>
                          </a:solidFill>
                          <a:effectLst/>
                        </a:rPr>
                        <a:t>法国</a:t>
                      </a:r>
                      <a:endParaRPr lang="zh-CN" altLang="en-US" sz="1100" b="0" i="0" u="none" strike="noStrike" dirty="0">
                        <a:solidFill>
                          <a:srgbClr val="00B050"/>
                        </a:solidFill>
                        <a:effectLst/>
                        <a:latin typeface="宋体" panose="02010600030101010101" pitchFamily="2" charset="-122"/>
                        <a:ea typeface="宋体" panose="02010600030101010101" pitchFamily="2" charset="-122"/>
                      </a:endParaRPr>
                    </a:p>
                  </a:txBody>
                  <a:tcPr marL="9525" marR="9525" marT="9525" marB="0" anchor="b"/>
                </a:tc>
                <a:tc rowSpan="3">
                  <a:txBody>
                    <a:bodyPr/>
                    <a:lstStyle/>
                    <a:p>
                      <a:pPr algn="ctr" fontAlgn="ctr"/>
                      <a:r>
                        <a:rPr lang="en-US" altLang="zh-CN" sz="1100" u="none" strike="noStrike">
                          <a:solidFill>
                            <a:srgbClr val="00B050"/>
                          </a:solidFill>
                          <a:effectLst/>
                        </a:rPr>
                        <a:t>18</a:t>
                      </a:r>
                      <a:r>
                        <a:rPr lang="zh-CN" altLang="en-US" sz="1100" u="none" strike="noStrike">
                          <a:solidFill>
                            <a:srgbClr val="00B050"/>
                          </a:solidFill>
                          <a:effectLst/>
                        </a:rPr>
                        <a:t>世纪</a:t>
                      </a:r>
                      <a:endParaRPr lang="zh-CN" altLang="en-US" sz="1100" b="0" i="0" u="none" strike="noStrike">
                        <a:solidFill>
                          <a:srgbClr val="00B050"/>
                        </a:solidFill>
                        <a:effectLst/>
                        <a:latin typeface="宋体" panose="02010600030101010101" pitchFamily="2" charset="-122"/>
                        <a:ea typeface="宋体" panose="02010600030101010101" pitchFamily="2" charset="-122"/>
                      </a:endParaRPr>
                    </a:p>
                  </a:txBody>
                  <a:tcPr marL="9525" marR="9525" marT="9525" marB="0" anchor="ctr"/>
                </a:tc>
                <a:tc vMerge="1">
                  <a:txBody>
                    <a:bodyPr/>
                    <a:lstStyle/>
                    <a:p>
                      <a:endParaRPr lang="zh-CN" altLang="en-US"/>
                    </a:p>
                  </a:txBody>
                  <a:tcPr/>
                </a:tc>
                <a:tc>
                  <a:txBody>
                    <a:bodyPr/>
                    <a:lstStyle/>
                    <a:p>
                      <a:pPr algn="ctr" fontAlgn="b"/>
                      <a:endParaRPr lang="en-US" sz="1100" b="0" i="0" u="none" strike="noStrike">
                        <a:solidFill>
                          <a:srgbClr val="00B05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ctr" fontAlgn="b"/>
                      <a:r>
                        <a:rPr lang="en-US" sz="1100" u="none" strike="noStrike" dirty="0">
                          <a:solidFill>
                            <a:srgbClr val="00B050"/>
                          </a:solidFill>
                          <a:effectLst/>
                        </a:rPr>
                        <a:t>Y（</a:t>
                      </a:r>
                      <a:r>
                        <a:rPr lang="zh-CN" altLang="en-US" sz="1100" u="none" strike="noStrike" dirty="0">
                          <a:solidFill>
                            <a:srgbClr val="00B050"/>
                          </a:solidFill>
                          <a:effectLst/>
                        </a:rPr>
                        <a:t>理性论）</a:t>
                      </a:r>
                      <a:endParaRPr lang="zh-CN" altLang="en-US" sz="1100" b="0" i="0" u="none" strike="noStrike" dirty="0">
                        <a:solidFill>
                          <a:srgbClr val="00B05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ctr" fontAlgn="b"/>
                      <a:r>
                        <a:rPr lang="en-US" sz="1100" u="none" strike="noStrike">
                          <a:solidFill>
                            <a:srgbClr val="00B050"/>
                          </a:solidFill>
                          <a:effectLst/>
                        </a:rPr>
                        <a:t>N</a:t>
                      </a:r>
                      <a:endParaRPr lang="en-US" sz="1100" b="0" i="0" u="none" strike="noStrike">
                        <a:solidFill>
                          <a:srgbClr val="00B05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ctr" fontAlgn="b"/>
                      <a:r>
                        <a:rPr lang="zh-CN" altLang="en-US" sz="1100" u="none" strike="noStrike">
                          <a:solidFill>
                            <a:srgbClr val="00B050"/>
                          </a:solidFill>
                          <a:effectLst/>
                        </a:rPr>
                        <a:t>自然法典共和国</a:t>
                      </a:r>
                      <a:endParaRPr lang="zh-CN" altLang="en-US" sz="1100" b="0" i="0" u="none" strike="noStrike">
                        <a:solidFill>
                          <a:srgbClr val="00B05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10004"/>
                  </a:ext>
                </a:extLst>
              </a:tr>
              <a:tr h="237853">
                <a:tc>
                  <a:txBody>
                    <a:bodyPr/>
                    <a:lstStyle/>
                    <a:p>
                      <a:pPr algn="ctr" fontAlgn="b"/>
                      <a:r>
                        <a:rPr lang="zh-CN" altLang="en-US" sz="1100" u="none" strike="noStrike">
                          <a:solidFill>
                            <a:srgbClr val="00B050"/>
                          </a:solidFill>
                          <a:effectLst/>
                        </a:rPr>
                        <a:t>马布利</a:t>
                      </a:r>
                      <a:endParaRPr lang="zh-CN" altLang="en-US" sz="1100" b="0" i="0" u="none" strike="noStrike">
                        <a:solidFill>
                          <a:srgbClr val="00B05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ctr" fontAlgn="b"/>
                      <a:r>
                        <a:rPr lang="zh-CN" altLang="en-US" sz="1100" u="none" strike="noStrike" dirty="0">
                          <a:solidFill>
                            <a:srgbClr val="00B050"/>
                          </a:solidFill>
                          <a:effectLst/>
                        </a:rPr>
                        <a:t>法国</a:t>
                      </a:r>
                      <a:endParaRPr lang="zh-CN" altLang="en-US" sz="1100" b="0" i="0" u="none" strike="noStrike" dirty="0">
                        <a:solidFill>
                          <a:srgbClr val="00B050"/>
                        </a:solidFill>
                        <a:effectLst/>
                        <a:latin typeface="宋体" panose="02010600030101010101" pitchFamily="2" charset="-122"/>
                        <a:ea typeface="宋体" panose="02010600030101010101" pitchFamily="2" charset="-122"/>
                      </a:endParaRPr>
                    </a:p>
                  </a:txBody>
                  <a:tcPr marL="9525" marR="9525" marT="9525" marB="0" anchor="b"/>
                </a:tc>
                <a:tc vMerge="1">
                  <a:txBody>
                    <a:bodyPr/>
                    <a:lstStyle/>
                    <a:p>
                      <a:endParaRPr lang="zh-CN" altLang="en-US"/>
                    </a:p>
                  </a:txBody>
                  <a:tcPr/>
                </a:tc>
                <a:tc vMerge="1">
                  <a:txBody>
                    <a:bodyPr/>
                    <a:lstStyle/>
                    <a:p>
                      <a:endParaRPr lang="zh-CN" altLang="en-US"/>
                    </a:p>
                  </a:txBody>
                  <a:tcPr/>
                </a:tc>
                <a:tc>
                  <a:txBody>
                    <a:bodyPr/>
                    <a:lstStyle/>
                    <a:p>
                      <a:pPr algn="ctr" fontAlgn="b"/>
                      <a:endParaRPr lang="zh-CN" altLang="en-US" sz="1100" b="0" i="0" u="none" strike="noStrike" dirty="0">
                        <a:solidFill>
                          <a:srgbClr val="00B05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ctr" fontAlgn="b"/>
                      <a:r>
                        <a:rPr lang="en-US" sz="1100" u="none" strike="noStrike" dirty="0">
                          <a:solidFill>
                            <a:srgbClr val="00B050"/>
                          </a:solidFill>
                          <a:effectLst/>
                        </a:rPr>
                        <a:t>unknown</a:t>
                      </a:r>
                      <a:endParaRPr lang="en-US" sz="1100" b="0" i="0" u="none" strike="noStrike" dirty="0">
                        <a:solidFill>
                          <a:srgbClr val="00B05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ctr" fontAlgn="b"/>
                      <a:r>
                        <a:rPr lang="en-US" sz="1100" u="none" strike="noStrike" dirty="0">
                          <a:solidFill>
                            <a:srgbClr val="00B050"/>
                          </a:solidFill>
                          <a:effectLst/>
                        </a:rPr>
                        <a:t>N</a:t>
                      </a:r>
                      <a:endParaRPr lang="en-US" sz="1100" b="0" i="0" u="none" strike="noStrike" dirty="0">
                        <a:solidFill>
                          <a:srgbClr val="00B05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ctr" fontAlgn="b"/>
                      <a:r>
                        <a:rPr lang="zh-CN" altLang="en-US" sz="1100" u="none" strike="noStrike" dirty="0">
                          <a:solidFill>
                            <a:srgbClr val="00B050"/>
                          </a:solidFill>
                          <a:effectLst/>
                        </a:rPr>
                        <a:t>完美共和国</a:t>
                      </a:r>
                      <a:endParaRPr lang="zh-CN" altLang="en-US" sz="1100" b="0" i="0" u="none" strike="noStrike" dirty="0">
                        <a:solidFill>
                          <a:srgbClr val="00B05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10005"/>
                  </a:ext>
                </a:extLst>
              </a:tr>
              <a:tr h="237853">
                <a:tc>
                  <a:txBody>
                    <a:bodyPr/>
                    <a:lstStyle/>
                    <a:p>
                      <a:pPr algn="ctr" fontAlgn="b"/>
                      <a:r>
                        <a:rPr lang="zh-CN" altLang="en-US" sz="1100" u="none" strike="noStrike">
                          <a:solidFill>
                            <a:srgbClr val="00B050"/>
                          </a:solidFill>
                          <a:effectLst/>
                        </a:rPr>
                        <a:t>巴贝夫</a:t>
                      </a:r>
                      <a:endParaRPr lang="zh-CN" altLang="en-US" sz="1100" b="0" i="0" u="none" strike="noStrike">
                        <a:solidFill>
                          <a:srgbClr val="00B05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ctr" fontAlgn="b"/>
                      <a:r>
                        <a:rPr lang="zh-CN" altLang="en-US" sz="1100" u="none" strike="noStrike">
                          <a:solidFill>
                            <a:srgbClr val="00B050"/>
                          </a:solidFill>
                          <a:effectLst/>
                        </a:rPr>
                        <a:t>法国</a:t>
                      </a:r>
                      <a:endParaRPr lang="zh-CN" altLang="en-US" sz="1100" b="0" i="0" u="none" strike="noStrike">
                        <a:solidFill>
                          <a:srgbClr val="00B050"/>
                        </a:solidFill>
                        <a:effectLst/>
                        <a:latin typeface="宋体" panose="02010600030101010101" pitchFamily="2" charset="-122"/>
                        <a:ea typeface="宋体" panose="02010600030101010101" pitchFamily="2" charset="-122"/>
                      </a:endParaRPr>
                    </a:p>
                  </a:txBody>
                  <a:tcPr marL="9525" marR="9525" marT="9525" marB="0" anchor="b"/>
                </a:tc>
                <a:tc vMerge="1">
                  <a:txBody>
                    <a:bodyPr/>
                    <a:lstStyle/>
                    <a:p>
                      <a:endParaRPr lang="zh-CN" altLang="en-US"/>
                    </a:p>
                  </a:txBody>
                  <a:tcPr/>
                </a:tc>
                <a:tc rowSpan="4">
                  <a:txBody>
                    <a:bodyPr/>
                    <a:lstStyle/>
                    <a:p>
                      <a:pPr algn="ctr" fontAlgn="ctr"/>
                      <a:r>
                        <a:rPr lang="zh-CN" altLang="en-US" sz="1100" u="none" strike="noStrike" dirty="0">
                          <a:solidFill>
                            <a:srgbClr val="C00000"/>
                          </a:solidFill>
                          <a:effectLst/>
                        </a:rPr>
                        <a:t>资本主义制度</a:t>
                      </a:r>
                      <a:endParaRPr lang="zh-CN" altLang="en-US" sz="1100" b="0" i="0" u="none" strike="noStrike" dirty="0">
                        <a:solidFill>
                          <a:srgbClr val="C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b"/>
                      <a:endParaRPr lang="en-US" sz="1100" b="0" i="0" u="none" strike="noStrike">
                        <a:solidFill>
                          <a:srgbClr val="00B05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ctr" fontAlgn="b"/>
                      <a:r>
                        <a:rPr lang="en-US" sz="1100" u="none" strike="noStrike" dirty="0">
                          <a:solidFill>
                            <a:srgbClr val="00B050"/>
                          </a:solidFill>
                          <a:effectLst/>
                        </a:rPr>
                        <a:t>unknown</a:t>
                      </a:r>
                      <a:endParaRPr lang="en-US" sz="1100" b="0" i="0" u="none" strike="noStrike" dirty="0">
                        <a:solidFill>
                          <a:srgbClr val="00B05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ctr" fontAlgn="b"/>
                      <a:r>
                        <a:rPr lang="en-US" sz="1100" u="none" strike="noStrike" dirty="0">
                          <a:solidFill>
                            <a:srgbClr val="00B050"/>
                          </a:solidFill>
                          <a:effectLst/>
                        </a:rPr>
                        <a:t>Y</a:t>
                      </a:r>
                      <a:endParaRPr lang="en-US" sz="1100" b="0" i="0" u="none" strike="noStrike" dirty="0">
                        <a:solidFill>
                          <a:srgbClr val="00B05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ctr" fontAlgn="b"/>
                      <a:r>
                        <a:rPr lang="zh-CN" altLang="en-US" sz="1100" u="none" strike="noStrike" dirty="0">
                          <a:solidFill>
                            <a:srgbClr val="00B050"/>
                          </a:solidFill>
                          <a:effectLst/>
                        </a:rPr>
                        <a:t>平等共和国</a:t>
                      </a:r>
                      <a:endParaRPr lang="zh-CN" altLang="en-US" sz="1100" b="0" i="0" u="none" strike="noStrike" dirty="0">
                        <a:solidFill>
                          <a:srgbClr val="00B05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10006"/>
                  </a:ext>
                </a:extLst>
              </a:tr>
              <a:tr h="237853">
                <a:tc>
                  <a:txBody>
                    <a:bodyPr/>
                    <a:lstStyle/>
                    <a:p>
                      <a:pPr algn="ctr" fontAlgn="b"/>
                      <a:r>
                        <a:rPr lang="zh-CN" altLang="en-US" sz="1100" u="none" strike="noStrike" dirty="0">
                          <a:solidFill>
                            <a:srgbClr val="C00000"/>
                          </a:solidFill>
                          <a:effectLst/>
                        </a:rPr>
                        <a:t>圣西门</a:t>
                      </a:r>
                      <a:endParaRPr lang="zh-CN" altLang="en-US" sz="1100" b="0" i="0" u="none" strike="noStrike" dirty="0">
                        <a:solidFill>
                          <a:srgbClr val="C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ctr" fontAlgn="b"/>
                      <a:r>
                        <a:rPr lang="zh-CN" altLang="en-US" sz="1100" u="none" strike="noStrike" dirty="0">
                          <a:solidFill>
                            <a:srgbClr val="C00000"/>
                          </a:solidFill>
                          <a:effectLst/>
                        </a:rPr>
                        <a:t>法国</a:t>
                      </a:r>
                      <a:endParaRPr lang="zh-CN" altLang="en-US" sz="1100" b="0" i="0" u="none" strike="noStrike" dirty="0">
                        <a:solidFill>
                          <a:srgbClr val="C00000"/>
                        </a:solidFill>
                        <a:effectLst/>
                        <a:latin typeface="宋体" panose="02010600030101010101" pitchFamily="2" charset="-122"/>
                        <a:ea typeface="宋体" panose="02010600030101010101" pitchFamily="2" charset="-122"/>
                      </a:endParaRPr>
                    </a:p>
                  </a:txBody>
                  <a:tcPr marL="9525" marR="9525" marT="9525" marB="0" anchor="b"/>
                </a:tc>
                <a:tc rowSpan="3">
                  <a:txBody>
                    <a:bodyPr/>
                    <a:lstStyle/>
                    <a:p>
                      <a:pPr algn="ctr" fontAlgn="ctr"/>
                      <a:r>
                        <a:rPr lang="en-US" altLang="zh-CN" sz="1100" u="none" strike="noStrike">
                          <a:solidFill>
                            <a:srgbClr val="C00000"/>
                          </a:solidFill>
                          <a:effectLst/>
                        </a:rPr>
                        <a:t>19</a:t>
                      </a:r>
                      <a:r>
                        <a:rPr lang="zh-CN" altLang="en-US" sz="1100" u="none" strike="noStrike">
                          <a:solidFill>
                            <a:srgbClr val="C00000"/>
                          </a:solidFill>
                          <a:effectLst/>
                        </a:rPr>
                        <a:t>世纪</a:t>
                      </a:r>
                      <a:endParaRPr lang="zh-CN" altLang="en-US" sz="1100" b="0" i="0" u="none" strike="noStrike">
                        <a:solidFill>
                          <a:srgbClr val="C00000"/>
                        </a:solidFill>
                        <a:effectLst/>
                        <a:latin typeface="宋体" panose="02010600030101010101" pitchFamily="2" charset="-122"/>
                        <a:ea typeface="宋体" panose="02010600030101010101" pitchFamily="2" charset="-122"/>
                      </a:endParaRPr>
                    </a:p>
                  </a:txBody>
                  <a:tcPr marL="9525" marR="9525" marT="9525" marB="0" anchor="ctr"/>
                </a:tc>
                <a:tc vMerge="1">
                  <a:txBody>
                    <a:bodyPr/>
                    <a:lstStyle/>
                    <a:p>
                      <a:endParaRPr lang="zh-CN" altLang="en-US"/>
                    </a:p>
                  </a:txBody>
                  <a:tcPr/>
                </a:tc>
                <a:tc>
                  <a:txBody>
                    <a:bodyPr/>
                    <a:lstStyle/>
                    <a:p>
                      <a:pPr algn="ctr" fontAlgn="b"/>
                      <a:endParaRPr lang="en-US" sz="1100" b="0" i="0" u="none" strike="noStrike">
                        <a:solidFill>
                          <a:srgbClr val="C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ctr" fontAlgn="b"/>
                      <a:r>
                        <a:rPr lang="en-US" sz="1100" u="none" strike="noStrike" dirty="0">
                          <a:solidFill>
                            <a:srgbClr val="C00000"/>
                          </a:solidFill>
                          <a:effectLst/>
                        </a:rPr>
                        <a:t>Y（</a:t>
                      </a:r>
                      <a:r>
                        <a:rPr lang="zh-CN" altLang="en-US" sz="1100" u="none" strike="noStrike" dirty="0">
                          <a:solidFill>
                            <a:srgbClr val="C00000"/>
                          </a:solidFill>
                          <a:effectLst/>
                        </a:rPr>
                        <a:t>理性）</a:t>
                      </a:r>
                      <a:endParaRPr lang="zh-CN" altLang="en-US" sz="1100" b="0" i="0" u="none" strike="noStrike" dirty="0">
                        <a:solidFill>
                          <a:srgbClr val="C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ctr" fontAlgn="b"/>
                      <a:r>
                        <a:rPr lang="en-US" sz="1100" u="none" strike="noStrike">
                          <a:solidFill>
                            <a:srgbClr val="C00000"/>
                          </a:solidFill>
                          <a:effectLst/>
                        </a:rPr>
                        <a:t>N</a:t>
                      </a:r>
                      <a:endParaRPr lang="en-US" sz="1100" b="0" i="0" u="none" strike="noStrike">
                        <a:solidFill>
                          <a:srgbClr val="C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ctr" fontAlgn="b"/>
                      <a:r>
                        <a:rPr lang="zh-CN" altLang="en-US" sz="1100" u="none" strike="noStrike">
                          <a:solidFill>
                            <a:srgbClr val="C00000"/>
                          </a:solidFill>
                          <a:effectLst/>
                        </a:rPr>
                        <a:t>实业制度</a:t>
                      </a:r>
                      <a:endParaRPr lang="zh-CN" altLang="en-US" sz="1100" b="0" i="0" u="none" strike="noStrike">
                        <a:solidFill>
                          <a:srgbClr val="C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10007"/>
                  </a:ext>
                </a:extLst>
              </a:tr>
              <a:tr h="237853">
                <a:tc>
                  <a:txBody>
                    <a:bodyPr/>
                    <a:lstStyle/>
                    <a:p>
                      <a:pPr algn="ctr" fontAlgn="b"/>
                      <a:r>
                        <a:rPr lang="zh-CN" altLang="en-US" sz="1100" u="none" strike="noStrike" dirty="0">
                          <a:solidFill>
                            <a:srgbClr val="C00000"/>
                          </a:solidFill>
                          <a:effectLst/>
                        </a:rPr>
                        <a:t>傅立叶</a:t>
                      </a:r>
                      <a:endParaRPr lang="zh-CN" altLang="en-US" sz="1100" b="0" i="0" u="none" strike="noStrike" dirty="0">
                        <a:solidFill>
                          <a:srgbClr val="C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ctr" fontAlgn="b"/>
                      <a:r>
                        <a:rPr lang="zh-CN" altLang="en-US" sz="1100" u="none" strike="noStrike" dirty="0">
                          <a:solidFill>
                            <a:srgbClr val="C00000"/>
                          </a:solidFill>
                          <a:effectLst/>
                        </a:rPr>
                        <a:t>法国</a:t>
                      </a:r>
                      <a:endParaRPr lang="zh-CN" altLang="en-US" sz="1100" b="0" i="0" u="none" strike="noStrike" dirty="0">
                        <a:solidFill>
                          <a:srgbClr val="C00000"/>
                        </a:solidFill>
                        <a:effectLst/>
                        <a:latin typeface="宋体" panose="02010600030101010101" pitchFamily="2" charset="-122"/>
                        <a:ea typeface="宋体" panose="02010600030101010101" pitchFamily="2" charset="-122"/>
                      </a:endParaRPr>
                    </a:p>
                  </a:txBody>
                  <a:tcPr marL="9525" marR="9525" marT="9525" marB="0" anchor="b"/>
                </a:tc>
                <a:tc vMerge="1">
                  <a:txBody>
                    <a:bodyPr/>
                    <a:lstStyle/>
                    <a:p>
                      <a:endParaRPr lang="zh-CN" altLang="en-US"/>
                    </a:p>
                  </a:txBody>
                  <a:tcPr/>
                </a:tc>
                <a:tc vMerge="1">
                  <a:txBody>
                    <a:bodyPr/>
                    <a:lstStyle/>
                    <a:p>
                      <a:endParaRPr lang="zh-CN" altLang="en-US"/>
                    </a:p>
                  </a:txBody>
                  <a:tcPr/>
                </a:tc>
                <a:tc>
                  <a:txBody>
                    <a:bodyPr/>
                    <a:lstStyle/>
                    <a:p>
                      <a:pPr algn="ctr" fontAlgn="b"/>
                      <a:endParaRPr lang="en-US" sz="1100" b="0" i="0" u="none" strike="noStrike" dirty="0">
                        <a:solidFill>
                          <a:srgbClr val="C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ctr" fontAlgn="b"/>
                      <a:r>
                        <a:rPr lang="en-US" sz="1100" u="none" strike="noStrike" dirty="0">
                          <a:solidFill>
                            <a:srgbClr val="C00000"/>
                          </a:solidFill>
                          <a:effectLst/>
                        </a:rPr>
                        <a:t>Y</a:t>
                      </a:r>
                      <a:endParaRPr lang="en-US" sz="1100" b="0" i="0" u="none" strike="noStrike" dirty="0">
                        <a:solidFill>
                          <a:srgbClr val="C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ctr" fontAlgn="b"/>
                      <a:r>
                        <a:rPr lang="en-US" sz="1100" u="none" strike="noStrike" dirty="0">
                          <a:solidFill>
                            <a:srgbClr val="C00000"/>
                          </a:solidFill>
                          <a:effectLst/>
                        </a:rPr>
                        <a:t>N</a:t>
                      </a:r>
                      <a:endParaRPr lang="en-US" sz="1100" b="0" i="0" u="none" strike="noStrike" dirty="0">
                        <a:solidFill>
                          <a:srgbClr val="C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ctr" fontAlgn="b"/>
                      <a:r>
                        <a:rPr lang="zh-CN" altLang="en-US" sz="1100" u="none" strike="noStrike" dirty="0">
                          <a:solidFill>
                            <a:srgbClr val="C00000"/>
                          </a:solidFill>
                          <a:effectLst/>
                        </a:rPr>
                        <a:t>和谐制度（法郎吉）</a:t>
                      </a:r>
                      <a:endParaRPr lang="zh-CN" altLang="en-US" sz="1100" b="0" i="0" u="none" strike="noStrike" dirty="0">
                        <a:solidFill>
                          <a:srgbClr val="C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10008"/>
                  </a:ext>
                </a:extLst>
              </a:tr>
              <a:tr h="237853">
                <a:tc>
                  <a:txBody>
                    <a:bodyPr/>
                    <a:lstStyle/>
                    <a:p>
                      <a:pPr algn="ctr" fontAlgn="b"/>
                      <a:r>
                        <a:rPr lang="zh-CN" altLang="en-US" sz="1100" u="none" strike="noStrike">
                          <a:solidFill>
                            <a:srgbClr val="C00000"/>
                          </a:solidFill>
                          <a:effectLst/>
                        </a:rPr>
                        <a:t>欧文</a:t>
                      </a:r>
                      <a:endParaRPr lang="zh-CN" altLang="en-US" sz="1100" b="0" i="0" u="none" strike="noStrike">
                        <a:solidFill>
                          <a:srgbClr val="C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ctr" fontAlgn="b"/>
                      <a:r>
                        <a:rPr lang="zh-CN" altLang="en-US" sz="1100" u="none" strike="noStrike">
                          <a:solidFill>
                            <a:srgbClr val="C00000"/>
                          </a:solidFill>
                          <a:effectLst/>
                        </a:rPr>
                        <a:t>英国</a:t>
                      </a:r>
                      <a:endParaRPr lang="zh-CN" altLang="en-US" sz="1100" b="0" i="0" u="none" strike="noStrike">
                        <a:solidFill>
                          <a:srgbClr val="C00000"/>
                        </a:solidFill>
                        <a:effectLst/>
                        <a:latin typeface="宋体" panose="02010600030101010101" pitchFamily="2" charset="-122"/>
                        <a:ea typeface="宋体" panose="02010600030101010101" pitchFamily="2" charset="-122"/>
                      </a:endParaRPr>
                    </a:p>
                  </a:txBody>
                  <a:tcPr marL="9525" marR="9525" marT="9525" marB="0" anchor="b"/>
                </a:tc>
                <a:tc vMerge="1">
                  <a:txBody>
                    <a:bodyPr/>
                    <a:lstStyle/>
                    <a:p>
                      <a:endParaRPr lang="zh-CN" altLang="en-US"/>
                    </a:p>
                  </a:txBody>
                  <a:tcPr/>
                </a:tc>
                <a:tc vMerge="1">
                  <a:txBody>
                    <a:bodyPr/>
                    <a:lstStyle/>
                    <a:p>
                      <a:endParaRPr lang="zh-CN" altLang="en-US"/>
                    </a:p>
                  </a:txBody>
                  <a:tcPr/>
                </a:tc>
                <a:tc>
                  <a:txBody>
                    <a:bodyPr/>
                    <a:lstStyle/>
                    <a:p>
                      <a:pPr algn="ctr" fontAlgn="b"/>
                      <a:endParaRPr lang="en-US" sz="1100" b="0" i="0" u="none" strike="noStrike" dirty="0">
                        <a:solidFill>
                          <a:srgbClr val="C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ctr" fontAlgn="b"/>
                      <a:r>
                        <a:rPr lang="en-US" sz="1100" u="none" strike="noStrike" dirty="0">
                          <a:solidFill>
                            <a:srgbClr val="C00000"/>
                          </a:solidFill>
                          <a:effectLst/>
                        </a:rPr>
                        <a:t>unknown</a:t>
                      </a:r>
                      <a:endParaRPr lang="en-US" sz="1100" b="0" i="0" u="none" strike="noStrike" dirty="0">
                        <a:solidFill>
                          <a:srgbClr val="C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ctr" fontAlgn="b"/>
                      <a:r>
                        <a:rPr lang="en-US" sz="1100" u="none" strike="noStrike" dirty="0">
                          <a:solidFill>
                            <a:srgbClr val="C00000"/>
                          </a:solidFill>
                          <a:effectLst/>
                        </a:rPr>
                        <a:t>N</a:t>
                      </a:r>
                      <a:endParaRPr lang="en-US" sz="1100" b="0" i="0" u="none" strike="noStrike" dirty="0">
                        <a:solidFill>
                          <a:srgbClr val="C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ctr" fontAlgn="b"/>
                      <a:r>
                        <a:rPr lang="zh-CN" altLang="en-US" sz="1100" u="none" strike="noStrike" dirty="0">
                          <a:solidFill>
                            <a:srgbClr val="C00000"/>
                          </a:solidFill>
                          <a:effectLst/>
                        </a:rPr>
                        <a:t>合作公社</a:t>
                      </a:r>
                      <a:endParaRPr lang="zh-CN" altLang="en-US" sz="1100" b="0" i="0" u="none" strike="noStrike" dirty="0">
                        <a:solidFill>
                          <a:srgbClr val="C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10009"/>
                  </a:ext>
                </a:extLst>
              </a:tr>
            </a:tbl>
          </a:graphicData>
        </a:graphic>
      </p:graphicFrame>
      <p:sp>
        <p:nvSpPr>
          <p:cNvPr id="5" name="文本框 4"/>
          <p:cNvSpPr txBox="1"/>
          <p:nvPr/>
        </p:nvSpPr>
        <p:spPr bwMode="auto">
          <a:xfrm>
            <a:off x="871672" y="5255664"/>
            <a:ext cx="5888052" cy="1158266"/>
          </a:xfrm>
          <a:prstGeom prst="rect">
            <a:avLst/>
          </a:prstGeom>
          <a:noFill/>
          <a:ln>
            <a:noFill/>
          </a:ln>
        </p:spPr>
        <p:txBody>
          <a:bodyPr wrap="square" rtlCol="0">
            <a:spAutoFit/>
          </a:bodyPr>
          <a:lstStyle/>
          <a:p>
            <a:pPr algn="just">
              <a:lnSpc>
                <a:spcPct val="120000"/>
              </a:lnSpc>
              <a:spcBef>
                <a:spcPts val="1400"/>
              </a:spcBef>
            </a:pPr>
            <a:r>
              <a:rPr lang="zh-CN" altLang="en-US" sz="2400" dirty="0"/>
              <a:t>共同主张：</a:t>
            </a:r>
            <a:endParaRPr lang="en-US" altLang="zh-CN" sz="2400" dirty="0"/>
          </a:p>
          <a:p>
            <a:pPr algn="just">
              <a:lnSpc>
                <a:spcPct val="120000"/>
              </a:lnSpc>
              <a:spcBef>
                <a:spcPts val="1400"/>
              </a:spcBef>
            </a:pPr>
            <a:r>
              <a:rPr lang="zh-CN" altLang="en-US" sz="2400" dirty="0"/>
              <a:t>消灭私有制，反对压迫、剥削、不平等</a:t>
            </a:r>
          </a:p>
        </p:txBody>
      </p:sp>
    </p:spTree>
    <p:extLst>
      <p:ext uri="{BB962C8B-B14F-4D97-AF65-F5344CB8AC3E}">
        <p14:creationId xmlns:p14="http://schemas.microsoft.com/office/powerpoint/2010/main" val="3183266711"/>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微软雅黑">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bwMode="auto">
        <a:noFill/>
        <a:ln>
          <a:noFill/>
        </a:ln>
      </a:spPr>
      <a:bodyPr>
        <a:spAutoFit/>
      </a:bodyPr>
      <a:lstStyle>
        <a:defPPr algn="just">
          <a:lnSpc>
            <a:spcPct val="120000"/>
          </a:lnSpc>
          <a:spcBef>
            <a:spcPts val="1400"/>
          </a:spcBef>
          <a:defRPr sz="2400"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1469</TotalTime>
  <Words>2459</Words>
  <Application>Microsoft Office PowerPoint</Application>
  <PresentationFormat>全屏显示(4:3)</PresentationFormat>
  <Paragraphs>328</Paragraphs>
  <Slides>49</Slides>
  <Notes>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49</vt:i4>
      </vt:variant>
    </vt:vector>
  </HeadingPairs>
  <TitlesOfParts>
    <vt:vector size="63" baseType="lpstr">
      <vt:lpstr>等线</vt:lpstr>
      <vt:lpstr>黑体</vt:lpstr>
      <vt:lpstr>华文新魏</vt:lpstr>
      <vt:lpstr>经典综艺体简</vt:lpstr>
      <vt:lpstr>楷体</vt:lpstr>
      <vt:lpstr>楷体体</vt:lpstr>
      <vt:lpstr>宋体</vt:lpstr>
      <vt:lpstr>微软雅黑</vt:lpstr>
      <vt:lpstr>Agency FB</vt:lpstr>
      <vt:lpstr>Arial</vt:lpstr>
      <vt:lpstr>Calibri</vt:lpstr>
      <vt:lpstr>Century Gothic</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（二）斯大林领导下的苏联对社会主义的探索 </vt:lpstr>
      <vt:lpstr>斯大林模式3’42’’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lenovo</cp:lastModifiedBy>
  <cp:revision>225</cp:revision>
  <dcterms:created xsi:type="dcterms:W3CDTF">2018-04-21T03:24:13Z</dcterms:created>
  <dcterms:modified xsi:type="dcterms:W3CDTF">2021-11-18T07:19:43Z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2052-10.1.0.6929</vt:lpwstr>
  </property>
</Properties>
</file>